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1" r:id="rId6"/>
    <p:sldId id="263"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1650ED91-87F6-43B7-8B3A-8B675B65D03F}" type="datetimeFigureOut">
              <a:rPr lang="en-US" smtClean="0"/>
              <a:pPr/>
              <a:t>6/10/2011</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D237E1FB-5196-4535-8433-B1EF237FFDB8}"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650ED91-87F6-43B7-8B3A-8B675B65D03F}" type="datetimeFigureOut">
              <a:rPr lang="en-US" smtClean="0"/>
              <a:pPr/>
              <a:t>6/10/2011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37E1FB-5196-4535-8433-B1EF237FFDB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650ED91-87F6-43B7-8B3A-8B675B65D03F}" type="datetimeFigureOut">
              <a:rPr lang="en-US" smtClean="0"/>
              <a:pPr/>
              <a:t>6/10/2011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37E1FB-5196-4535-8433-B1EF237FFDB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650ED91-87F6-43B7-8B3A-8B675B65D03F}" type="datetimeFigureOut">
              <a:rPr lang="en-US" smtClean="0"/>
              <a:pPr/>
              <a:t>6/10/2011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37E1FB-5196-4535-8433-B1EF237FFDB8}"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650ED91-87F6-43B7-8B3A-8B675B65D03F}" type="datetimeFigureOut">
              <a:rPr lang="en-US" smtClean="0"/>
              <a:pPr/>
              <a:t>6/10/2011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37E1FB-5196-4535-8433-B1EF237FFDB8}"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650ED91-87F6-43B7-8B3A-8B675B65D03F}" type="datetimeFigureOut">
              <a:rPr lang="en-US" smtClean="0"/>
              <a:pPr/>
              <a:t>6/10/2011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237E1FB-5196-4535-8433-B1EF237FFDB8}"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1650ED91-87F6-43B7-8B3A-8B675B65D03F}" type="datetimeFigureOut">
              <a:rPr lang="en-US" smtClean="0"/>
              <a:pPr/>
              <a:t>6/10/2011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237E1FB-5196-4535-8433-B1EF237FFDB8}"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650ED91-87F6-43B7-8B3A-8B675B65D03F}" type="datetimeFigureOut">
              <a:rPr lang="en-US" smtClean="0"/>
              <a:pPr/>
              <a:t>6/10/2011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237E1FB-5196-4535-8433-B1EF237FFDB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50ED91-87F6-43B7-8B3A-8B675B65D03F}" type="datetimeFigureOut">
              <a:rPr lang="en-US" smtClean="0"/>
              <a:pPr/>
              <a:t>6/10/2011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237E1FB-5196-4535-8433-B1EF237FFDB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650ED91-87F6-43B7-8B3A-8B675B65D03F}" type="datetimeFigureOut">
              <a:rPr lang="en-US" smtClean="0"/>
              <a:pPr/>
              <a:t>6/10/2011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237E1FB-5196-4535-8433-B1EF237FFDB8}"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650ED91-87F6-43B7-8B3A-8B675B65D03F}" type="datetimeFigureOut">
              <a:rPr lang="en-US" smtClean="0"/>
              <a:pPr/>
              <a:t>6/10/2011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D237E1FB-5196-4535-8433-B1EF237FFDB8}"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1650ED91-87F6-43B7-8B3A-8B675B65D03F}" type="datetimeFigureOut">
              <a:rPr lang="en-US" smtClean="0"/>
              <a:pPr/>
              <a:t>6/10/2011</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D237E1FB-5196-4535-8433-B1EF237FFDB8}"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gif"/><Relationship Id="rId1" Type="http://schemas.openxmlformats.org/officeDocument/2006/relationships/slideLayout" Target="../slideLayouts/slideLayout2.xml"/><Relationship Id="rId5" Type="http://schemas.openxmlformats.org/officeDocument/2006/relationships/image" Target="../media/image14.jpeg"/><Relationship Id="rId4" Type="http://schemas.openxmlformats.org/officeDocument/2006/relationships/image" Target="../media/image1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1066800"/>
            <a:ext cx="8229600" cy="2209800"/>
          </a:xfrm>
        </p:spPr>
        <p:txBody>
          <a:bodyPr>
            <a:normAutofit/>
          </a:bodyPr>
          <a:lstStyle/>
          <a:p>
            <a:r>
              <a:rPr lang="en-US" sz="7200" dirty="0" smtClean="0">
                <a:solidFill>
                  <a:schemeClr val="tx1">
                    <a:lumMod val="95000"/>
                    <a:lumOff val="5000"/>
                  </a:schemeClr>
                </a:solidFill>
                <a:latin typeface="Chiller" pitchFamily="82" charset="0"/>
              </a:rPr>
              <a:t>Oil Spills</a:t>
            </a:r>
            <a:endParaRPr lang="en-US" sz="7200" dirty="0">
              <a:solidFill>
                <a:schemeClr val="tx1">
                  <a:lumMod val="95000"/>
                  <a:lumOff val="5000"/>
                </a:schemeClr>
              </a:solidFill>
              <a:latin typeface="Chiller" pitchFamily="82" charset="0"/>
            </a:endParaRPr>
          </a:p>
        </p:txBody>
      </p:sp>
      <p:sp>
        <p:nvSpPr>
          <p:cNvPr id="3" name="Subtitle 2"/>
          <p:cNvSpPr>
            <a:spLocks noGrp="1"/>
          </p:cNvSpPr>
          <p:nvPr>
            <p:ph type="subTitle" idx="1"/>
          </p:nvPr>
        </p:nvSpPr>
        <p:spPr>
          <a:xfrm>
            <a:off x="381000" y="3962400"/>
            <a:ext cx="8077200" cy="2181664"/>
          </a:xfrm>
        </p:spPr>
        <p:txBody>
          <a:bodyPr/>
          <a:lstStyle/>
          <a:p>
            <a:r>
              <a:rPr lang="en-US" dirty="0" smtClean="0">
                <a:solidFill>
                  <a:schemeClr val="tx1">
                    <a:lumMod val="95000"/>
                    <a:lumOff val="5000"/>
                  </a:schemeClr>
                </a:solidFill>
                <a:latin typeface="Chiller" pitchFamily="82" charset="0"/>
              </a:rPr>
              <a:t>By: Tori Reid</a:t>
            </a:r>
            <a:endParaRPr lang="en-US" dirty="0">
              <a:solidFill>
                <a:schemeClr val="tx1">
                  <a:lumMod val="95000"/>
                  <a:lumOff val="5000"/>
                </a:schemeClr>
              </a:solidFill>
              <a:latin typeface="Chiller" pitchFamily="82" charset="0"/>
            </a:endParaRPr>
          </a:p>
        </p:txBody>
      </p:sp>
      <p:pic>
        <p:nvPicPr>
          <p:cNvPr id="17410" name="Picture 2" descr="http://t3.gstatic.com/images?q=tbn:ANd9GcSncMrzsBlZxeCP8_GGwf1loVKLh7mtCb1J2daDEAVTfCs4FQecyQ"/>
          <p:cNvPicPr>
            <a:picLocks noChangeAspect="1" noChangeArrowheads="1"/>
          </p:cNvPicPr>
          <p:nvPr/>
        </p:nvPicPr>
        <p:blipFill>
          <a:blip r:embed="rId2" cstate="print"/>
          <a:srcRect/>
          <a:stretch>
            <a:fillRect/>
          </a:stretch>
        </p:blipFill>
        <p:spPr bwMode="auto">
          <a:xfrm rot="20964305">
            <a:off x="762000" y="838200"/>
            <a:ext cx="2862703" cy="1905000"/>
          </a:xfrm>
          <a:prstGeom prst="rect">
            <a:avLst/>
          </a:prstGeom>
          <a:noFill/>
        </p:spPr>
      </p:pic>
      <p:pic>
        <p:nvPicPr>
          <p:cNvPr id="17412" name="Picture 4" descr="http://t2.gstatic.com/images?q=tbn:ANd9GcQzSaSb6SxlVxsP0ZU1_3q2TthMqeY0ZPj080sDdyOHfZBjZwlA"/>
          <p:cNvPicPr>
            <a:picLocks noChangeAspect="1" noChangeArrowheads="1"/>
          </p:cNvPicPr>
          <p:nvPr/>
        </p:nvPicPr>
        <p:blipFill>
          <a:blip r:embed="rId3" cstate="print"/>
          <a:srcRect/>
          <a:stretch>
            <a:fillRect/>
          </a:stretch>
        </p:blipFill>
        <p:spPr bwMode="auto">
          <a:xfrm rot="543991">
            <a:off x="3886200" y="4343400"/>
            <a:ext cx="2762250" cy="1657351"/>
          </a:xfrm>
          <a:prstGeom prst="rect">
            <a:avLst/>
          </a:prstGeom>
          <a:noFill/>
        </p:spPr>
      </p:pic>
      <p:sp>
        <p:nvSpPr>
          <p:cNvPr id="17414" name="AutoShape 6" descr="data:image/jpg;base64,/9j/4AAQSkZJRgABAQAAAQABAAD/2wCEAAkGBhMSERUUExQWFBUWGBcaGBgYGBscHxofHBgXGBoYGxscHycfGhojGRcXHy8gIycpLCwsFR4xNTAqNSYrLCkBCQoKDgwOFw8PGikcHBwpKSkpKSkpKSkpKSksKSkpKSkpKSkpKSkpKSkpKSksKSkpKSksLCksLCksKSksKSkpKf/AABEIAOEA4QMBIgACEQEDEQH/xAAcAAACAgMBAQAAAAAAAAAAAAAEBQMGAAECBwj/xABJEAABAgQCBwUFBAcHAwQDAAABAhEAAwQhEjEFIkFRYXGBBhORobEyUsHR8AdCcuEUFRYjM2KSNFNzgqKy8UOTwmSD0tMXJGP/xAAXAQEBAQEAAAAAAAAAAAAAAAABAAID/8QAHxEBAQEAAwEBAQADAAAAAAAAAAEREiExAkFRE0Jh/9oADAMBAAIRAxEAPwCyaF7NhUkmbLJUVYSxAwC2tfNs/IRDI7NSSJRmIIUpCyUianWICcIf7ijrqw7gLvFvnFCXImAb3hKKsKUoYEKF7xnjDPoBI7O0qSlSJxT+8bGJidbXmAoAaxwpQcWRxR2qrqDNny0T3CZYMoY0+08vVJJYkAqcPmIyRomXPKgZeGOajslLAbWAGUWWeLdMZNYtIltMUomTiUO9QHmBCTgBuBrOOkL6ntjORULQhYWhJYKsXsHDixILhxm0LJ3Z0JulQML5ej5iyQl+g+MW1ZFvHa2QsPPSbHd5wQnS9BMGYS+8XinjQVSfuvueIh2aqFXwZRbVi1VVOkEd1NW34rQNUSJxP9pwD8TwlNBOSGOMNEMhB7xKSWc5qi5DFgnoSUFKq0m2TCF2gNKilWoCX3yTd2vFho9B0zgzJqVncMosNPTSRZAR4QyWgBRdtKUi/wC7O4hoYS9NSVeyoX3CIazQciaNZKRxELzoHudaTMBA2EiN+I4/Wst2GJXIRtdahN1JUOLRXafStWhVwgp3iJZvbkA4VyiwNzYwaDpfaGSPv9DAtVphxZJP4YVTtMaPnm4w8WaIF6UpZZ/dzFgbhcQ6sNE1ayfZUkbzCzT0+olsuSsEbQ0cjtqkABBKr3xJyEPaWukTW/eJL7CGg9JdoDTxUkGbiCt5yh1+u0lsK5Z6xMrR9OQxSloTnslKB1FJAOYi8RhVdqpMr21eF4XTu2KZg/c4j/lPyhJpjs2hRCRNlpO5/wA4d6LlqkSmCpS26GM60EVpCvmENITh3mIahFSoEKkJ6ND6i7TpUcJSAcrGCq2asjUQHaxJAgzTuKlSywFNNlFPFoeSez0hYcJtwMdSJNY2umWsRzUSJyfZlN+EwT5k9WiP2UkbjG4G72o9xXiI3Dnz/F3/AFXq7tohQKUyhwcRX6XSqgpQCXKz0EESuzq5pxS0FEvZjPzgKp0WtCwFKQH2hTjyjNtGQ30J2jGNQmHCUvYB4NT2zKiUiUpQ2ECxELNA6Mkd48ybKIGYuH6xf6WTII/dMBwjfzLWb0p9VpeX7KpOe4GO9H1cr7kuYkcItk2rppd1rT4xqV2jpTZM2X5CHMRHO0uUJ1QoncRAFR2mnJAJQz7xFz71C7uk8iIyokSpiMMxin0hyhR1aZnrY4QQdgEEUq0kvMktxaGk7Q9Il8KyOS4X1FMlKThqCkcbxnsto7QU6FEd0G3tBtH2jkLs+DnaF1Ho+UgY1qCiT7RFoinCQlRKlpLiycPyhlqWZ5c1LYwx3GIFdmpbEomEqbaqKlpCokBP7sHdYMH3Qt/W8uSpRXNWlKXuDfNgAnaSL8ItRzpWkqZC3DqB91/SFoONxhVj2uDE9X2pSmSFCqU5uElLn6EK5enVKKZipgAbYQCx3xmlKaBSdhjVZLAAKcT7Xh5S6cSQ2F23l/HjwjKicqczSglIO3byiwhtBopx7aiCdpB8IfmrSlu5wq4lJ9YVS5UyWXeWE54YY0/aEqSyJYYDcYZRYcq7QyZYAmhOJW64iOoTSTk6pAUOJEVyo0pM/wCpICgcmEcipSv2kYABYA5xacSjR1ApahMUpKhtdwesHU+g6C5StamGwkwhCkd2VCXrO2EkxPI03gDJl4DvHyjPnp9T6Q0E5enEwjkfUw00f2dLAzKhQJ+65DQppu1U8OAryvAmkq+dOOsosMmSxg2HKvMjRYR7M5Tbip45qa+ZKuZiVB8tv5xUqXQ8xSMQKzzgeqoVpF1F+P5xq/WeDHof6yO6NR553073j5xuOfOtcAlfWzRZeJhsIIiLRWjO9JxA4TkUglj0j0arr8abyFOn3kgwgrO1FRT+1ToRLJ+6WJjpY56Vp+zqeboWANmKxgpHZ3SMlsKkrBzAIhzo3t1LmMlUuYgnIkOObxYErCvZWDyManzMFqnT9EVSzrIAtuBfwjql7KljjSH2ENFsmSlbzEK5at8avzFpF+pKgMJa0gDN2hkNABQGNayeBAiUzG3xIhSt1uOQizINAL7PSEOWJHExzTiSoHBLxFORa2bZ7Y40lWkkIKSpKnsBnufhEFTNSEMXQdyTfexB3W5vlHL6+nSRDUUC5gIUUYUkkg2a23jaFempNLJRiOLGQcICgnhcbAPGIp2mp4WJeqUFna4cl2Jte2XGKf2yrlqupsTsE6rbcmLkDedsEhtc6Q7WS0JAkJON3Klb+D26xWEz1LK+9OJ0qVntF8/KBp6HKBhL/eVcjxdjl5xJRJMxaiE4xtUVBJtvOQD7I11GNEy6IzEKEtYJLABSg7nNk/KBFUK0qSBMBIZ+Cny3t8oMm0tidULGrhJJJHA5N4RzS1oSTq4FizMnx1reEU7VNKXSc2UzhgLvx4Hbf1i1UH2g93LImM+QLb9jbfCKTN0sr7zJLAjqq5a9yPSJJk5kOtawFWZKUjN2O8ixyhwL5ojtEirLKIKtzJA4B4t1JNSAEkJCbMUqHUWjw7RlKnG6O9TfMln9PjF6koUAAllgs+JQPpkfWDxqdrxW6BQvWlTClW4lxHdNo9UsB0JXyN/OEkutXLQAAcO1QJUz70lyPSDJPadKVJCzZrPZ/IQo+l1MgjWCkHa6cusdDQlPMOMBKj9bIyh0xIWGAZVtUv0YnOJETkh1LRgAOYDjhlGmW16OlJL90kf5YgVKlv8AwxaGCa9KwyVDrb1jS5JGy0KLUykXw4kcifSOq2kWUewmaP8AVBZkk5JiBdFNGRaGzVuFv6v/APTr+usbhv3c33hGRnh/1clZqUTSr21gDNi+Ys288IkpdCzlA49b3QRkON9sWuZSM7MBmzQvqpKzkW5RYtKaDRU5IU4Wn3QGI8IGrFzpCSpRKmHuQ5lz5kveYin6SfNCTziwEVJ21Cy2JaTxEOqftBMYMO8H4SIWTF6xUmWhJO5IjkSZyv8AqEDcIZv6ejqd2gWAVKkgAXJUWYb4Sz9NLqBiSrAgkhIABDWYm+b+sVft7Xrp0IQVl5jkvkws3Ut4Qu0F2k7zCCGKQPZyPPjx4xmqVdqOrXiUCsEZKKRf8J3X3CAK+cbskLcFkqB8TYQZImiyklyS6gALWawObggkc2gOr0mmWtlmXrHdrfBvmI5uiv1UgkI1dYM+d8rDYLNC3T9IoKDyksciwtxs3i5ixVVf3YViKUpyulTFjsU7DrCRElS5zJLgl3Hz+Ra0MFUvSaZlwEAgbQXI5Ps5QsptIqQCkW3WBvxJyj1qu0GAVKSEWWEKsWJI+85cHPbthQnsKFDEnDMAJBBABQQWwk7nyh3GbFKTphS04Vh9yny5HYOERpqlAYbM9wQCeV/q0XmdoCUmWSoWlh1BJDM7cDm2XgYpdZIRrKllwC1tvWKXVZRH6ckrCiMQdiM7ADLrAukKwzCHsXYsW4NttY+MBoml926MnzCFOq4dyH8wNmcb6ZWLQomyndOMMPvW5g7Dyh/Q6a94YFD2RNuOT2sYqdBpNSWUlJYcNWGNb2hXOwpWEDDsY3fa/pkLxmtRYp2k5iCFrIlBb4FJYgkZv5Qzpu1SCCFzAoN7Khqk/wBLORwilzliZLUAqZZtXEFJtttcc2gekUWwPkXFwFAgWZ7EMctrxJ6boypF1yZmAG+CxH+W5bnfpD2l7VzsWGaEmWQ4Wkeo3x5LTVX7w4D3S9uIsCre2QeHp00ZiDMKVJmy2Cw7pUl2xNk2x/GIvYaYiYMSSlQPl8omBWgMEPyMefdk+1gCSUkFIOsliCkcN4tFwldppSwCCWO0RuVj9HSq5lF0kWu/wjUzSqWckFPCAKntLJa2I9PWAJumk/dlko2n4tB4fVh/Wkvj4RkIf1vL92Mg5HiYSdMrKiwUQbgFLEedxEitLM6loXLAzKmY9QS0VI9qjMOFVNKUSbKxFNuYuD8omqiZ0vChCZS/eCyQSNhBsesPIYuKlS1JfEw4wuNNLUQMaXOQdnis6NFahGFwlT5u48BDDRtPUImBdQkLOxaCARwwteKUH8rRA3CJVS5aMyH3Zxg0vLVqnEDy+hG1pljb4AwpRPtV0GaukxS0nHJJUGFyn7wHQA9I8a0LUKSsC+cfTqEyztPUGPIe03ZpCNJq7tGFCwCALZi5bi0FuLNG6MqcYABuT+Yt08o1pWUEkrUApI2KVnkGF3f0guhpkocj7pY8RhBtlkT5wFPMqdqTHUlJw7iynKL5llOneCR0566Y1U93M/eABEtCSUJxupWEjEVEZEOm268boFS5TEhQyImoLh2c405WuHzirCokDEEy1KUtjLK1EAAEBaSEucdmz2gmLLJrly0WCVylthUSykK90kWu3UbbwpZNJS2lIngBaRiWogfxAbkPvDEh8maE2mNNU+sZWIglC1JAzQoDPi4S+6FB0vgCpCVEIKwtSCwcBQJAGwkO7Z2iqaS02e9xS9RJRhcgOC6ixNzZxeDFaI01pKoWoypQKUzAWDByl8n2Ph2cYU08nUcgscyk8WvvHGIZWJZBRMZQGYJBDBm5EFt0TUU1SCpKkkJNiAcjtI3GGRm9p5SZWHWxPyB8RnC6slIChjJbYQk3gvvcJtbmIjVUsdYoAOYBfqUnbxhCCZNSAMIXxOQPFs/WIVVQNg4TtbbG5yErSSFhwcnz5AwMqmIS+x2iQ2VpRSWwYUttCQ/jmY6lV5JBUy22HNtwhUkl4klzbjZEjmfNQrWS4fZ+Y29IZ6O0gZaUh1M5cZNxH0coQyJofhx28/nBSKogscm1Tu+efnEdWukqsyhSUkvhVkFcFDYdhHPo80dPw65QHAugqs7Zhrt4xQqbSqW6sUbMrkQ5panvAGLgDV3jhy6wYdev9lNIfpCCTKSlrbC/SLB+hsHEtBPh8I807F9plIUEqWlKNuIG/ENti/U3a2StWFBMw8BhHioxvYz+j2V/co8fyjI1+s1f3av+4j5xkHRVFHY6oBLqSQMiGPqI4kUc5DuiaTnYD0Iziab2yrHP/wCrbkr4RLRdtp5sqmW490H4xnpdkVXXTEfdnoHJvFxC+d2kXkZk1uYt4Rc5va+etwikU497/iEukZ9TMCgujknE4CsOtwuPWBINC6fMwsBMWeATDdPadaSxRNHNNvGKWNAT5d1AgdRDaT36QGKv9Uan0rFql9qgA6kLA97AT5h4R6f0omfhmJFw4dmsW82DdYHkzJ2J0qUknYCb9GjqZQrJKluSc8vkIPrap0EqpjS3Zsbtzt4ZRW62YpC5c5NzMUAUnK6TjQRxKC3HKLGpLhj90hhC6alAWqQvEAtBWLXTMlnG6eN1c2Ec2kNToinqFkIIBm6+EEPi+8U7CtJcEDMNa9xKmWqmmqkrvInBITcgFeEMpL+ycdj5wu0nKKCSkuia8xGH2cQDrCdrKTcdBmDEeju1neJEqsSqdKJDTE+2lsjfMjxttEaTSpfeZKdIxFK3DpIsUKc2PA7oQ1UllYZlja/3STkrhaLZUaFmyZqqqiUJ8lesoJssA3OOWdrvcA5XhDW1HeE96RhWSQsAJY7QUgBm2gcI1us2BUaKATiBAa97g8vLoYyfVquSxfNxbcCDv6xJ3oRKMlSrnYWwn3VJVsPreIZdUZYwzRY2xC4MOhxLqQM0uN2f/Ear1S1gTJKbBgpJax+I8xEE6YpJt7Oyzg+OzKApgBLJLE8becKTqmoULI7tW57HocjHU6TZJfNwflz+cBqlgZm++NYyzZfWcFEYU3tHQRvjkGNvEYmSrY8Sy1Wazc4EJJ6RIOBD7sokJkJxZZA/Tw9oFYFYTlw2P8Ir9Osgv4w3krxpDi4s42g/nEocJqyNYbTva+w84t+jFqnoBWgIKUsCge2d6r2PTbHnq5pyz94by2Y4tHqv2cUqJtOQZZcFnKjfhb2TFx1rwN+r5v8Ad+Y+cZF8/Z2T7iv61xkY/wAVa5Q1XM3kDhHE6oDW+vOK4vtzTM+FZ34UktzNhGSO2cib7Epb8UqV5JB9Y67HLDeWEgkm5P1kIhXKBvhUepjE1sxnwFP/ALRH+5Q9InFUSLjCeJSPnGkh/R17A0d9yvcPX4xxKnFTEKT1mE2dvujO2UGKQ9sY/pHxMSD/AKOfcHgIWaTp2uw2bOkNlyAM2V0SIV10gPYZ5M0FUI6ilYkhmIBy5ZQj7V0hVLRUS068hQVzDg3+t8W8SwzEXEC1klCssJlKSXydLkPzGZbgRtjnflqV5bNq+4mGQv8As61BaCz92TrJWk7rgEbQ+1ormlqJcmYqzBwRxBJuODv4CLt2m0AoJSAHCHGLekklHk4blFQ0qsqQlEwsoWCtzZHlsI5HZGZ6fow0VpbB3ZUruyARiBIdi4uOBeCJ2nZcyZ3dUULlruJyUgLYuxJFlEZX3RSk1sxCglRskmxvzHKA1rL5s72h4jVv0nomQUlEuakqS5QF6hzdmcp6g9Irk+gnSw5QpI4uQfhA01WIAvewPFsj4ekbk1ChYKUBudh4RqRm3UyatTNY7ojnU6mxqAAOQye7FhEiqhStpbeYgm4lK1i/HhGsUcBb/C0TS5b5QOFYTa/SCSs5OT9XgPjojzjlo0VRy/00Abjr8o5BjuWn6tERMhOQizaOksljzH5cYrMo3HOH8qeCkX6QpPVUQVcO+3ZltHgDFv8As80xNkLUMWqQHGbkbQ+UVNNUlmOfhyi0/Z3OArE4lM7pbfaznyijXT0X9qzvV/QI3Fh7tHujyjIcqUkaPpJBxIlTVnfiQUc2JwkdIKqNMIlpAn1JkJI9mWlAb/MgG3JoBTXaOpVd0uVjBNlqCVs++wUI8z+0bSkhVUpEjAJYAugYXJAz5HbwgjHa1ac+1SQlKkUsoKWFMmavWdLG+s6iY84ru0NRO9talEZNq7XyG6FRnklhlB1LRqJyLDdGgynm1T6ipgNslEM5YPucmLFortvWSCFzUqWgDA5cCxSMRIzLJIvvgmh0bNRKK0YSA2qRcsb8XbF1iwVdbISlKCAAtIIYOGZiCOcGmTRlZ9p0pUgTZeHEgoeWS2IHMDfYenGBa/t2laAuUleszpLOCT91t4igHsspU5RcS5L2Ubu+xIzMP6eiTJQMAUvYVKzzsAMktfLfBfrTxo+Z2inlJ1wjcFG56BzFfVULBJVNWyjuJD7rkAesSKqb3sAbnbzdnhRWVVy6lEF2Gs3mbeEKNBpWaSAlSbNmbEDL6EAVaEqW5Ugk5spRL7yDC1dWltVOEkNqlT9SfhGS6IsSpFuJv1yA84sg7FVFKQSSErSbcuW8QpRRgqIIN8s7fBoJTUhIvLYfyK4xzLnSic1Db9bIsTk9nls6QSN7OPERFXaJKFC5UGzwkX2iGSdIKQNRWLhb0Pyg6RUhQJdCOCpYGfS3jFhV+QAA2dhs9PrfAVXUE/KLDOmhLg3O6OFUwngYkKLZMpIDeFoVitIAPCDJErER8wPWGU3s0kE6ym2DC58YGXoxUtLlLHY6g/8ASLj84zYmlSx94EcRGlUeL2CTwb45Q00asqTZXMEsPM/CIaynIOK3HDl5QIpVKILG0dJtEuFy+0bDG5qwWLYd7ZeGyAXpwILpgpsSS5FyOG+BDdolkm+7lCfVgpkiYkhQu22x8YP0RUKlzZawWIIcngWfp5wr0ajGLllJ8x+UMEqGRz38R9CJrXs/68qPdlecZHm37UzfcR/SI3FgcdvNKoSoMmaJibETFBQFwzKzKX3vFGOipqxiAJe/5xrSNXjmlSgBe7DK+7ICGdHpErmYAQhBPK3GHxkHorQveLCC4OxRsOI8t+yLCZsuhxIma6gzBJGVg53coh7VV0pCUFDd4AACk5ZEG2dn84Szq8z1EmWVLIzD5tYsIic1Gm58tKVSilUgE4RkoZHW2m73hrQVgngzVYTlZwSObZvnkIqC6CrWAMCr5PZ9m2JKHsvPQWWlYsTqkc9bg26KzpavVTo5CP3iy42AsB4OTsyhKuuCllOKxuWa/B824QJ+rZ2BMszMCXVdQLGwu+wFmvuhRM0Z3Sj+/Qsp2JCy/AHC3nDIbTStWAphthcpKQL2f7x28Bw4RuRKVMCiSArYDax2ubQNpCUqWnESlRyYEHD038WhZxBNqQFEJKlPut0xH4CNSUSkkY7E3sCsl+OUBoALlSshtNuCcrnhGpWlyk6qR1D+RcRalgpaRC094UKKE7SRfk4+McTr3TLsN6fr0hRM03OULrUODsPAfKBf1gp9YlXF4kMrquZ7mEcAPl5wCKxY+90jidWFW5t0cpnB/ZHz5wIQglXsuGG9/wDj84jE0hTuNue2DP00FGEJSne2K/O/SI004CFLIzskFhxJc7hbrCvRMrSbh1WyyBvB8mSFBzLABu6gzjez3aEJnFQFhYABvz+rQ9p6/EoqIwhSlMgEAICQLl78OkS0QpIdkS0gkZhIPqY3NlqGqspA4Af+JtHap2IgEgjo+fIvGqpZSwY8U2FvlGcMpTUSg9rjfEJlhw9xtAsfjDIzSEmwAOx7wuRKJUwYXfiICg43Z4kCm4/CJqykwEDMK2jfujv9FZL8PrrEhFGysnB+rH5w1pRYXc8dtvWEmj3fcXEMaOpzb2Xy3G7jx9Yj4svff/zEZA9+PiIyNcRpYvsDVG+AAHecrvfi0EU3YU4mmTUg7Uocq8ot9bUTpnsBK75AqbqpnU24R2gzVJAUUoAzRJSz/iW7NwhBZT9mJEoAd0CRtUb+By6mJ51fgDdwkAWDlCA/EOH6AwUdHTSWAb+YLY9V3V0AHOJpXZ4pupVznhSR/qVrecSKZ1WokEKSDuGs2ywIAcwWmUFYcQINtuF2vkXf0g/9XpSCMQSDchCWURtdRJJHGFxXLD4bp3WbqfvdYUirZsoqKVmWOt+WSQGyiBEinAKhgUWzdDhm2A38/SIJukZZUUqCBuZJWeX0wiE1NMHHdqWq2eokdAxMCFTO5xBkpGwsQ/h4xKdH0szMDFxufr5woMyXsl+AfzZ46TSoLFlJHEHf0MLIyp7I0xOqUh8gw4bDbY/SFa+wKSl5ed3cZtt9oQZUyUENlzdm6qz5xHJkMwTPXZ9rZ7mckRdGKrUdk5wXhUwZ8WVgLE2+jAtT2Tnh2Ribdm29jePRUES2Up5mZJIxHeAMNrGCaDSBWThQp3viDdYM1PHDQrBYpPhEQQQWNuce3fpEqaSEoQQDhJYWY32cPKAdJdnZC0leEAjaAM9jfW2LiteUM0aq6oqIfYGHCLXpTRAIuoYnsTY5fVucVyt0WQ7EHlEm3CZaCg3OJztGXhbkc4nFKAjGoKClexuttO/b4QLRUkwfcLkFgxu9n5cYsMqhMqUVqZSyGvdKc7BszfIWiQWRpQy0YFBTG4ZgS73Uc8tnGDZdOtTDu0gqcpup2FypyS4aB50nupSZqrrVcA7XBueAcHwG2OpdQpMtMqYrV9pB2B2LHel2tsMQD1SQCXPhf4xHRzf3iWYseVtvlHUhYUsJCQFFeartbbBtSUywUrQynOFQAszZbYw3P6606UJSgp+9iBTuIy+PjAKqkKQEJd9vyHT0iGrnKWp1PdsxuygvRWjnViK0pOaASBivfPIWMIoSTMuDwv0+gesMtEUKp8xSJaXUvYPrePOFk1HdzCMQUxzQXF82MOdAadXIm45ACVEMXIbZcON4yh/Rq+fsnWe6r/tp+cagf9vK7+9H9CYyNtaOqawpKu9cjJJCju2ISL+cDy6nCNVBUz3WC45JyPMwTNmZhKFvcbAB4wIQq+JeHd9PfrGQlmVS1e2pRHuhQTnvb0HjEKp5SkAaiAbAOc+eXUxGCpTkKtvIZ/Bh/wAR0Vqs61MNxPpYeUSbnU4YFVuAd+Bc/ARwqmK7JRibPXwgXzUokJHTdExmpSLltxOsXO4RDOmlVlLITlYAE8wLC+/fEgFfNwOFzEJ/llsT0N4WlcltVN83WST4Q1q6OXYsUjYpnPqD1doSqpMJdyq73ESdSlBz8AYgVVkKuSkDgBBQSGufCIu9QkHEH3Eh/U+kQcE4vvEnZqpLZ55xoUZFiqS2d03HgBE0uqSUPhKhwSEpDcRy3xgpgrJQfm7c7+TRH1qkp1hWILR+JClDpf4wf+0hlEqUgK/mBAfpzhauUl7FyBmDhJ56zeUAVKFmwU4B94W23YjziS3aP0hLmhRQqzuQSPCONI15WcCBx/JzFIOklylumymYkMX6jbz3Q0pe1SSNdwS+x3fZw/KHQL0swASEEtcnO+5/rOElVRqmMkAX32bqIPm6bGwC/VvF/oQprtLkuAX+t0SWWu0zKTLSiWpDy0hOJnJIDFrMBxitTqpUxSUEqULOxzfYG4QrK8R2DlDRCe6AmixSNTeSbFXMDLmIAYaYrEp/iAFbABI+6B7KBuGTn84X0FYCuRjDhJU+2xVbycQLotJXPTju5ck3dr7Ya6PpguYUttLcs4ik0nRJRKSQdbGXVv1iPM+ka08hiDdyAejflFjk9kZlUEuoICVCxHtAPcdfjD3tDoOUtKZYpp06YkMFI1AkbAVK1SH2XgsMryyXOACnf+Xc/Ebmfq0dTJri5zJPD1sIt5+zCpWcQSlCLe3MS43ksG/OHn/4dlYcZqVMzkYUkjwN4ZBqlaN7DVU8BUsSlA7p0pxzGNwecWPRX2bVcpQUpMotsxgwfTdgKTKXVrK+AT6C/nFhouxfdgHv1uP5B/8AKHCD/ZWf/dU/gIyH36EP74f0pjUG0KvrizM1yS/xMCGrdT4ErbMn2R8I6XouYo5jCb31U/AnyjtNKE6pUCBsTl/pub7LRFMipxAgt0UX9IINRLsFIDbwpvUX8YDlhIdKXfeWSlPIEt6mBxNTh1ib7QVeIuQ/ARIbUok4cly+WR6hoX1OAEYFJbO5b1ZugiLvUKsUrG528W3Rh0a6dUuPD4NFVrb4sykt/Mm3Uk/CBJ9LiOssAbAll/GI5lAElyoA8lH0BbrEwmlhdN8sKhf84kGNGw4cRf4wKZDmzbt58IL79RBYN+I/IxCEK2pRyuYQ4WlQScSrcSSR0S56GITMCWwTSrfq25YXESzpCQHKQBvCRn4GI1TmsUYx+NvQJ8IqkNcrHfWLXsCnya8LVrdWEpJ5gv1ccY3VTMVsL7Skj0L8xnAxnYdXJ9hPzfdAu3NUliS2Hg3xHi5hfOIBvt3QyqkYRZesfdJbfm9zvhfNQi1yVbSRZ+AGyM1JJbhILg7v+D9XjqbLBFg+85fQjJJBzt+Eeg8I2Cm2IOHD7HjQc0iQRZLtt+USLp5imcEAZZ7YZL07KSCESRhYYX35OQM7P4wpmaTmlWLGc7NYDZYbLRE2otGTWJSkggEXszlnL5CG2gFyZMx5qwOWtzy+rxDoSjn1cshM+UkZFKpoBVscpbK7DZEE/s5MppjrlonJGYTNBB/pViBiCx6f7XLlhBp5ZKU3xLQCOBAax4v0gFHbDSamLqQkj2kyXAG8HCT4Qz0F2mUghMjRi8QsSCsk73UU+sWP9saxwDo6bhb37jlZvGFKNM7SVqVJCaybMcj3ktzCw3wtsiy6LpNKr11ypE1JyM7u/FKka3gYtWjp9TNBPdpDXaaFyz4pK0no0PaFOp+9KQvclRb/AFAGFEVDLq3/AHigngmpnEDkLtDzAGDLWVfzKUfV4IdD2DxsTkmxS/B2ixIu4O8f1flGQVjT7n+tXzjcCeVzp+AgPiJe6RjPXEQHfdHcmdLLFSi/4QL80j4wJWaNmpQZypSgj3iCBewLC6hztAc/SASAQMJIdKiCl9mqkM4fbeBrw3mykZsFN16XtEXcLU4SkkFvuvbc+6AaTS02z32kh/i0FTdIuzqUnjrN4iIJl6LmswQq+9m/pAEQLoFixJT+EM0aUpJP8cDL3oJlzVpYiarcFDI7cnYjnGkBSAg3Uo8VYSPrwgeatBUW7t/w28bQxrNMTgG7wi21DA+ULyZkwewlb/elnD/pBv5QJwpB2pAf3VOD/VlEE6vMtwJaVDPWDnwjF0t2aZ6+e6Bp1MdqfEFPnsitISbWPc4hbYfUZER0uuSAbYiobhY5jkN/CO5SCkvhUkDM+0PTLiY3NqVYnQthd2Sn5PANJ1yl+13ZCTtSlL+JERyZksElctayWGsUhr7g14d93jSdde91qYP+Fmbi+yF6qEn3TvGNB8LekSLayUFOpKQlJJYAjwZ7QAZf/B2/XCDp8tjcdX+voRLRaHmTQtSE4ggOrY3zyMC0DISdlos2i+yeJBVNOEM7gsR0IY+UQ0NNKkyitRxq+6E3AtvIsRtHLfAFRXTljCpam3O2fLPKEG2hOytJOmEmcsygklaiUowncc8W97Qy0b9n9NNKyiYtaVKJl4VocIFgpQUA5WQQkbc7CK5Qz1KWhKlISlBBumWHIycqBScy2LfHo2g02KkVglknESo0s0EnNynCp+O6LEWS+wcruwlUiekPeYlMuYo2D6yZhCRwKTB+h/s4oworV3swD7kwYGPFgCr0hxQabSvEEzpEwj+6WE+KVZHqYJXUpABmImSgM1qTjS34kE4eZjS6o2jQZaBLlIwoGWsS3AEkwQaPeS+4fnZohoaubMSSlMoJthV3gUlQP4Uvl6xAuvmpUWDDJlSlhPSYlS2HEpEOIcUsl5bTWLEIKfN1ACDpFJiZSkkDaHHnc+EDaMmKIJZKX90hQPkIPQoi4vyvEnaZaE5W5xIJSiLANztG5M87vIQUiS97p5QVIe4XuHifnGQf+ifzK8oyA4837L9pqVcqdMlywO7Lpc6zBNnOZJIJOy4iwV8uVOKVKkpUUixIDjhHzrJqFBKsKm3hzf6aPRez32hzFIQiZd81K4WsebQRLtUaNCvZTh4C0KpugcRIUyt1xDP9YksQQQeh68Y6TpZN7eIhxKrWdg0LGqpUtQ2hQI8PhA8n7P2JAqFEnYEtffmQ0W1dWg/cfkfygdWkQ4ASzMX+rNBhUat7K1ck6qwscQ2/oYBkmoSdaWCRtDv0IvFz0ixKTLEwYlNglrYHiBfC17Q5UuSLKThPEfGEKLJrn9pBSd5v8AfXrBCqhBzBVyULeI9Ys9RoxC7pCVeEK5+hUk3T8DCldq6WUfZmGWqzYmA/qgEaImvr6wvdJSfPbaLNP0JJUGWkjiM41K7MyU/w3SfxN5ZQWJXkaDS4ViAScwvVPJwYi/UyJwASkbL4yd+Is/LwhzW0mJRSAFYXBcOHbaOrwbozQIljvFqSl2cgBItkAIvQAo+wsnVKSrEC5BYg8GsW6wfM7PTSgoRUS0KBNgjCU7W1VO2WcA6U7SKlTCiQgHIOol35OALxBV6dqygBQJCj7RwpS3JJSo9fOLouaTsKkqJmqmr/AMOSv1YxNpPsrTITYVKW290/i4TEH6ZUgNLMpVs2QD0dReBf09Mu84lS7slwejEKS/hFAV1+ggFJOGcEFQGJUoJYHaHLE8CRFgp/s9lOFKNYtO0S5CX6FK1BoRaX7SqWlpfeS+AUACDvAAtEei6pEhDTEzUrIcFlDwKZybdIDhwnshUiYruKaatA9lcyWZaj0UWPlDvRlJPkoPfSqlCWOKy5iG2kd2pJSNtyYrkiVPnkIld0VKyInzCRzxTCAecWPR32caRN51RgSLhClrmBXNI1W4GFnCfSNVTywn9DnISFEBeEztUH7zFmI4KLxkiuqUTVCVPqJgAGulS2O06sxL8IvMzszJSEpWmnWs/cTTiW+ws6xbjBUmWQWXjlpSLBMyYzctbweEqVTaSqZ8wBU5SVBxiUrC21iQPWCTOqlTCP0kAov3iphCRuAIzPSLgmllAkYp8tJdRUAsA7Tmkkki9t0H09ehVKlACkCY4l3WFLAcXOEqBOe2xhVhFoutq5iL16L+7LUs/7M4ZaPk1conDVqmYs8cmad/s6pbOGVFogykpSApKQMkzVlj1LEdOkMaeWUXIWr8SnHhYeURnRd+nVn98P+wv/AOuMh/8Apv8ALGRng1yfJScusPpP9nkfjV/ujIyM/o+Xp1N7COXwiany+uMZGRuMxKMoGn5xkZGL6060b/E8fhDSt2co3GRuMUvovjEuk9kbjIaYXnPoYGVlGRkZnqLtGf2mf/k9BBWnv4Mv8f8A4xuMiKtdlv4q+Z9IrM7+1J/xf/IxkZGRXo+nv7LN/AfSPLaf68IyMhjSSdEaNkZGRpz+npv2RfxJ3+D/AOUXPQPtzOXxMZGRqNf6oqz+3D/BH+9Ua0z7Ph/uTGRkNUWmn/hp5H/aY1o7/p/4Y+MZGRimmVL7J5mBNDeyr8a4yMhU9MoyMjIG3//Z"/>
          <p:cNvSpPr>
            <a:spLocks noChangeAspect="1" noChangeArrowheads="1"/>
          </p:cNvSpPr>
          <p:nvPr/>
        </p:nvSpPr>
        <p:spPr bwMode="auto">
          <a:xfrm>
            <a:off x="77788" y="-1063625"/>
            <a:ext cx="2143125" cy="21431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7416" name="AutoShape 8" descr="data:image/jpg;base64,/9j/4AAQSkZJRgABAQAAAQABAAD/2wCEAAkGBhMSERUUExQWFBUWGBcaGBgYGBscHxofHBgXGBoYGxscHycfGhojGRcXHy8gIycpLCwsFR4xNTAqNSYrLCkBCQoKDgwOFw8PGikcHBwpKSkpKSkpKSkpKSksKSkpKSkpKSkpKSkpKSkpKSksKSkpKSksLCksLCksKSksKSkpKf/AABEIAOEA4QMBIgACEQEDEQH/xAAcAAACAgMBAQAAAAAAAAAAAAAEBQMGAAECBwj/xABJEAABAgQCBwUFBAcHAwQDAAABAhEAAwQhEjEFIkFRYXGBBhORobEyUsHR8AdCcuEUFRYjM2KSNFNzgqKy8UOTwmSD0tMXJGP/xAAXAQEBAQEAAAAAAAAAAAAAAAABAAID/8QAHxEBAQEAAwEBAQADAAAAAAAAAAEREiExAkFRE0Jh/9oADAMBAAIRAxEAPwCyaF7NhUkmbLJUVYSxAwC2tfNs/IRDI7NSSJRmIIUpCyUianWICcIf7ijrqw7gLvFvnFCXImAb3hKKsKUoYEKF7xnjDPoBI7O0qSlSJxT+8bGJidbXmAoAaxwpQcWRxR2qrqDNny0T3CZYMoY0+08vVJJYkAqcPmIyRomXPKgZeGOajslLAbWAGUWWeLdMZNYtIltMUomTiUO9QHmBCTgBuBrOOkL6ntjORULQhYWhJYKsXsHDixILhxm0LJ3Z0JulQML5ej5iyQl+g+MW1ZFvHa2QsPPSbHd5wQnS9BMGYS+8XinjQVSfuvueIh2aqFXwZRbVi1VVOkEd1NW34rQNUSJxP9pwD8TwlNBOSGOMNEMhB7xKSWc5qi5DFgnoSUFKq0m2TCF2gNKilWoCX3yTd2vFho9B0zgzJqVncMosNPTSRZAR4QyWgBRdtKUi/wC7O4hoYS9NSVeyoX3CIazQciaNZKRxELzoHudaTMBA2EiN+I4/Wst2GJXIRtdahN1JUOLRXafStWhVwgp3iJZvbkA4VyiwNzYwaDpfaGSPv9DAtVphxZJP4YVTtMaPnm4w8WaIF6UpZZ/dzFgbhcQ6sNE1ayfZUkbzCzT0+olsuSsEbQ0cjtqkABBKr3xJyEPaWukTW/eJL7CGg9JdoDTxUkGbiCt5yh1+u0lsK5Z6xMrR9OQxSloTnslKB1FJAOYi8RhVdqpMr21eF4XTu2KZg/c4j/lPyhJpjs2hRCRNlpO5/wA4d6LlqkSmCpS26GM60EVpCvmENITh3mIahFSoEKkJ6ND6i7TpUcJSAcrGCq2asjUQHaxJAgzTuKlSywFNNlFPFoeSez0hYcJtwMdSJNY2umWsRzUSJyfZlN+EwT5k9WiP2UkbjG4G72o9xXiI3Dnz/F3/AFXq7tohQKUyhwcRX6XSqgpQCXKz0EESuzq5pxS0FEvZjPzgKp0WtCwFKQH2hTjyjNtGQ30J2jGNQmHCUvYB4NT2zKiUiUpQ2ECxELNA6Mkd48ybKIGYuH6xf6WTII/dMBwjfzLWb0p9VpeX7KpOe4GO9H1cr7kuYkcItk2rppd1rT4xqV2jpTZM2X5CHMRHO0uUJ1QoncRAFR2mnJAJQz7xFz71C7uk8iIyokSpiMMxin0hyhR1aZnrY4QQdgEEUq0kvMktxaGk7Q9Il8KyOS4X1FMlKThqCkcbxnsto7QU6FEd0G3tBtH2jkLs+DnaF1Ho+UgY1qCiT7RFoinCQlRKlpLiycPyhlqWZ5c1LYwx3GIFdmpbEomEqbaqKlpCokBP7sHdYMH3Qt/W8uSpRXNWlKXuDfNgAnaSL8ItRzpWkqZC3DqB91/SFoONxhVj2uDE9X2pSmSFCqU5uElLn6EK5enVKKZipgAbYQCx3xmlKaBSdhjVZLAAKcT7Xh5S6cSQ2F23l/HjwjKicqczSglIO3byiwhtBopx7aiCdpB8IfmrSlu5wq4lJ9YVS5UyWXeWE54YY0/aEqSyJYYDcYZRYcq7QyZYAmhOJW64iOoTSTk6pAUOJEVyo0pM/wCpICgcmEcipSv2kYABYA5xacSjR1ApahMUpKhtdwesHU+g6C5StamGwkwhCkd2VCXrO2EkxPI03gDJl4DvHyjPnp9T6Q0E5enEwjkfUw00f2dLAzKhQJ+65DQppu1U8OAryvAmkq+dOOsosMmSxg2HKvMjRYR7M5Tbip45qa+ZKuZiVB8tv5xUqXQ8xSMQKzzgeqoVpF1F+P5xq/WeDHof6yO6NR553073j5xuOfOtcAlfWzRZeJhsIIiLRWjO9JxA4TkUglj0j0arr8abyFOn3kgwgrO1FRT+1ToRLJ+6WJjpY56Vp+zqeboWANmKxgpHZ3SMlsKkrBzAIhzo3t1LmMlUuYgnIkOObxYErCvZWDyManzMFqnT9EVSzrIAtuBfwjql7KljjSH2ENFsmSlbzEK5at8avzFpF+pKgMJa0gDN2hkNABQGNayeBAiUzG3xIhSt1uOQizINAL7PSEOWJHExzTiSoHBLxFORa2bZ7Y40lWkkIKSpKnsBnufhEFTNSEMXQdyTfexB3W5vlHL6+nSRDUUC5gIUUYUkkg2a23jaFempNLJRiOLGQcICgnhcbAPGIp2mp4WJeqUFna4cl2Jte2XGKf2yrlqupsTsE6rbcmLkDedsEhtc6Q7WS0JAkJON3Klb+D26xWEz1LK+9OJ0qVntF8/KBp6HKBhL/eVcjxdjl5xJRJMxaiE4xtUVBJtvOQD7I11GNEy6IzEKEtYJLABSg7nNk/KBFUK0qSBMBIZ+Cny3t8oMm0tidULGrhJJJHA5N4RzS1oSTq4FizMnx1reEU7VNKXSc2UzhgLvx4Hbf1i1UH2g93LImM+QLb9jbfCKTN0sr7zJLAjqq5a9yPSJJk5kOtawFWZKUjN2O8ixyhwL5ojtEirLKIKtzJA4B4t1JNSAEkJCbMUqHUWjw7RlKnG6O9TfMln9PjF6koUAAllgs+JQPpkfWDxqdrxW6BQvWlTClW4lxHdNo9UsB0JXyN/OEkutXLQAAcO1QJUz70lyPSDJPadKVJCzZrPZ/IQo+l1MgjWCkHa6cusdDQlPMOMBKj9bIyh0xIWGAZVtUv0YnOJETkh1LRgAOYDjhlGmW16OlJL90kf5YgVKlv8AwxaGCa9KwyVDrb1jS5JGy0KLUykXw4kcifSOq2kWUewmaP8AVBZkk5JiBdFNGRaGzVuFv6v/APTr+usbhv3c33hGRnh/1clZqUTSr21gDNi+Ys288IkpdCzlA49b3QRkON9sWuZSM7MBmzQvqpKzkW5RYtKaDRU5IU4Wn3QGI8IGrFzpCSpRKmHuQ5lz5kveYin6SfNCTziwEVJ21Cy2JaTxEOqftBMYMO8H4SIWTF6xUmWhJO5IjkSZyv8AqEDcIZv6ejqd2gWAVKkgAXJUWYb4Sz9NLqBiSrAgkhIABDWYm+b+sVft7Xrp0IQVl5jkvkws3Ut4Qu0F2k7zCCGKQPZyPPjx4xmqVdqOrXiUCsEZKKRf8J3X3CAK+cbskLcFkqB8TYQZImiyklyS6gALWawObggkc2gOr0mmWtlmXrHdrfBvmI5uiv1UgkI1dYM+d8rDYLNC3T9IoKDyksciwtxs3i5ixVVf3YViKUpyulTFjsU7DrCRElS5zJLgl3Hz+Ra0MFUvSaZlwEAgbQXI5Ps5QsptIqQCkW3WBvxJyj1qu0GAVKSEWWEKsWJI+85cHPbthQnsKFDEnDMAJBBABQQWwk7nyh3GbFKTphS04Vh9yny5HYOERpqlAYbM9wQCeV/q0XmdoCUmWSoWlh1BJDM7cDm2XgYpdZIRrKllwC1tvWKXVZRH6ckrCiMQdiM7ADLrAukKwzCHsXYsW4NttY+MBoml926MnzCFOq4dyH8wNmcb6ZWLQomyndOMMPvW5g7Dyh/Q6a94YFD2RNuOT2sYqdBpNSWUlJYcNWGNb2hXOwpWEDDsY3fa/pkLxmtRYp2k5iCFrIlBb4FJYgkZv5Qzpu1SCCFzAoN7Khqk/wBLORwilzliZLUAqZZtXEFJtttcc2gekUWwPkXFwFAgWZ7EMctrxJ6boypF1yZmAG+CxH+W5bnfpD2l7VzsWGaEmWQ4Wkeo3x5LTVX7w4D3S9uIsCre2QeHp00ZiDMKVJmy2Cw7pUl2xNk2x/GIvYaYiYMSSlQPl8omBWgMEPyMefdk+1gCSUkFIOsliCkcN4tFwldppSwCCWO0RuVj9HSq5lF0kWu/wjUzSqWckFPCAKntLJa2I9PWAJumk/dlko2n4tB4fVh/Wkvj4RkIf1vL92Mg5HiYSdMrKiwUQbgFLEedxEitLM6loXLAzKmY9QS0VI9qjMOFVNKUSbKxFNuYuD8omqiZ0vChCZS/eCyQSNhBsesPIYuKlS1JfEw4wuNNLUQMaXOQdnis6NFahGFwlT5u48BDDRtPUImBdQkLOxaCARwwteKUH8rRA3CJVS5aMyH3Zxg0vLVqnEDy+hG1pljb4AwpRPtV0GaukxS0nHJJUGFyn7wHQA9I8a0LUKSsC+cfTqEyztPUGPIe03ZpCNJq7tGFCwCALZi5bi0FuLNG6MqcYABuT+Yt08o1pWUEkrUApI2KVnkGF3f0guhpkocj7pY8RhBtlkT5wFPMqdqTHUlJw7iynKL5llOneCR0566Y1U93M/eABEtCSUJxupWEjEVEZEOm268boFS5TEhQyImoLh2c405WuHzirCokDEEy1KUtjLK1EAAEBaSEucdmz2gmLLJrly0WCVylthUSykK90kWu3UbbwpZNJS2lIngBaRiWogfxAbkPvDEh8maE2mNNU+sZWIglC1JAzQoDPi4S+6FB0vgCpCVEIKwtSCwcBQJAGwkO7Z2iqaS02e9xS9RJRhcgOC6ixNzZxeDFaI01pKoWoypQKUzAWDByl8n2Ph2cYU08nUcgscyk8WvvHGIZWJZBRMZQGYJBDBm5EFt0TUU1SCpKkkJNiAcjtI3GGRm9p5SZWHWxPyB8RnC6slIChjJbYQk3gvvcJtbmIjVUsdYoAOYBfqUnbxhCCZNSAMIXxOQPFs/WIVVQNg4TtbbG5yErSSFhwcnz5AwMqmIS+x2iQ2VpRSWwYUttCQ/jmY6lV5JBUy22HNtwhUkl4klzbjZEjmfNQrWS4fZ+Y29IZ6O0gZaUh1M5cZNxH0coQyJofhx28/nBSKogscm1Tu+efnEdWukqsyhSUkvhVkFcFDYdhHPo80dPw65QHAugqs7Zhrt4xQqbSqW6sUbMrkQ5panvAGLgDV3jhy6wYdev9lNIfpCCTKSlrbC/SLB+hsHEtBPh8I807F9plIUEqWlKNuIG/ENti/U3a2StWFBMw8BhHioxvYz+j2V/co8fyjI1+s1f3av+4j5xkHRVFHY6oBLqSQMiGPqI4kUc5DuiaTnYD0Iziab2yrHP/wCrbkr4RLRdtp5sqmW490H4xnpdkVXXTEfdnoHJvFxC+d2kXkZk1uYt4Rc5va+etwikU497/iEukZ9TMCgujknE4CsOtwuPWBINC6fMwsBMWeATDdPadaSxRNHNNvGKWNAT5d1AgdRDaT36QGKv9Uan0rFql9qgA6kLA97AT5h4R6f0omfhmJFw4dmsW82DdYHkzJ2J0qUknYCb9GjqZQrJKluSc8vkIPrap0EqpjS3Zsbtzt4ZRW62YpC5c5NzMUAUnK6TjQRxKC3HKLGpLhj90hhC6alAWqQvEAtBWLXTMlnG6eN1c2Ec2kNToinqFkIIBm6+EEPi+8U7CtJcEDMNa9xKmWqmmqkrvInBITcgFeEMpL+ycdj5wu0nKKCSkuia8xGH2cQDrCdrKTcdBmDEeju1neJEqsSqdKJDTE+2lsjfMjxttEaTSpfeZKdIxFK3DpIsUKc2PA7oQ1UllYZlja/3STkrhaLZUaFmyZqqqiUJ8lesoJssA3OOWdrvcA5XhDW1HeE96RhWSQsAJY7QUgBm2gcI1us2BUaKATiBAa97g8vLoYyfVquSxfNxbcCDv6xJ3oRKMlSrnYWwn3VJVsPreIZdUZYwzRY2xC4MOhxLqQM0uN2f/Ear1S1gTJKbBgpJax+I8xEE6YpJt7Oyzg+OzKApgBLJLE8becKTqmoULI7tW57HocjHU6TZJfNwflz+cBqlgZm++NYyzZfWcFEYU3tHQRvjkGNvEYmSrY8Sy1Wazc4EJJ6RIOBD7sokJkJxZZA/Tw9oFYFYTlw2P8Ir9Osgv4w3krxpDi4s42g/nEocJqyNYbTva+w84t+jFqnoBWgIKUsCge2d6r2PTbHnq5pyz94by2Y4tHqv2cUqJtOQZZcFnKjfhb2TFx1rwN+r5v8Ad+Y+cZF8/Z2T7iv61xkY/wAVa5Q1XM3kDhHE6oDW+vOK4vtzTM+FZ34UktzNhGSO2cib7Epb8UqV5JB9Y67HLDeWEgkm5P1kIhXKBvhUepjE1sxnwFP/ALRH+5Q9InFUSLjCeJSPnGkh/R17A0d9yvcPX4xxKnFTEKT1mE2dvujO2UGKQ9sY/pHxMSD/AKOfcHgIWaTp2uw2bOkNlyAM2V0SIV10gPYZ5M0FUI6ilYkhmIBy5ZQj7V0hVLRUS068hQVzDg3+t8W8SwzEXEC1klCssJlKSXydLkPzGZbgRtjnflqV5bNq+4mGQv8As61BaCz92TrJWk7rgEbQ+1ormlqJcmYqzBwRxBJuODv4CLt2m0AoJSAHCHGLekklHk4blFQ0qsqQlEwsoWCtzZHlsI5HZGZ6fow0VpbB3ZUruyARiBIdi4uOBeCJ2nZcyZ3dUULlruJyUgLYuxJFlEZX3RSk1sxCglRskmxvzHKA1rL5s72h4jVv0nomQUlEuakqS5QF6hzdmcp6g9Irk+gnSw5QpI4uQfhA01WIAvewPFsj4ekbk1ChYKUBudh4RqRm3UyatTNY7ojnU6mxqAAOQye7FhEiqhStpbeYgm4lK1i/HhGsUcBb/C0TS5b5QOFYTa/SCSs5OT9XgPjojzjlo0VRy/00Abjr8o5BjuWn6tERMhOQizaOksljzH5cYrMo3HOH8qeCkX6QpPVUQVcO+3ZltHgDFv8As80xNkLUMWqQHGbkbQ+UVNNUlmOfhyi0/Z3OArE4lM7pbfaznyijXT0X9qzvV/QI3Fh7tHujyjIcqUkaPpJBxIlTVnfiQUc2JwkdIKqNMIlpAn1JkJI9mWlAb/MgG3JoBTXaOpVd0uVjBNlqCVs++wUI8z+0bSkhVUpEjAJYAugYXJAz5HbwgjHa1ac+1SQlKkUsoKWFMmavWdLG+s6iY84ru0NRO9talEZNq7XyG6FRnklhlB1LRqJyLDdGgynm1T6ipgNslEM5YPucmLFortvWSCFzUqWgDA5cCxSMRIzLJIvvgmh0bNRKK0YSA2qRcsb8XbF1iwVdbISlKCAAtIIYOGZiCOcGmTRlZ9p0pUgTZeHEgoeWS2IHMDfYenGBa/t2laAuUleszpLOCT91t4igHsspU5RcS5L2Ubu+xIzMP6eiTJQMAUvYVKzzsAMktfLfBfrTxo+Z2inlJ1wjcFG56BzFfVULBJVNWyjuJD7rkAesSKqb3sAbnbzdnhRWVVy6lEF2Gs3mbeEKNBpWaSAlSbNmbEDL6EAVaEqW5Ugk5spRL7yDC1dWltVOEkNqlT9SfhGS6IsSpFuJv1yA84sg7FVFKQSSErSbcuW8QpRRgqIIN8s7fBoJTUhIvLYfyK4xzLnSic1Db9bIsTk9nls6QSN7OPERFXaJKFC5UGzwkX2iGSdIKQNRWLhb0Pyg6RUhQJdCOCpYGfS3jFhV+QAA2dhs9PrfAVXUE/KLDOmhLg3O6OFUwngYkKLZMpIDeFoVitIAPCDJErER8wPWGU3s0kE6ym2DC58YGXoxUtLlLHY6g/8ASLj84zYmlSx94EcRGlUeL2CTwb45Q00asqTZXMEsPM/CIaynIOK3HDl5QIpVKILG0dJtEuFy+0bDG5qwWLYd7ZeGyAXpwILpgpsSS5FyOG+BDdolkm+7lCfVgpkiYkhQu22x8YP0RUKlzZawWIIcngWfp5wr0ajGLllJ8x+UMEqGRz38R9CJrXs/68qPdlecZHm37UzfcR/SI3FgcdvNKoSoMmaJibETFBQFwzKzKX3vFGOipqxiAJe/5xrSNXjmlSgBe7DK+7ICGdHpErmYAQhBPK3GHxkHorQveLCC4OxRsOI8t+yLCZsuhxIma6gzBJGVg53coh7VV0pCUFDd4AACk5ZEG2dn84Szq8z1EmWVLIzD5tYsIic1Gm58tKVSilUgE4RkoZHW2m73hrQVgngzVYTlZwSObZvnkIqC6CrWAMCr5PZ9m2JKHsvPQWWlYsTqkc9bg26KzpavVTo5CP3iy42AsB4OTsyhKuuCllOKxuWa/B824QJ+rZ2BMszMCXVdQLGwu+wFmvuhRM0Z3Sj+/Qsp2JCy/AHC3nDIbTStWAphthcpKQL2f7x28Bw4RuRKVMCiSArYDax2ubQNpCUqWnESlRyYEHD038WhZxBNqQFEJKlPut0xH4CNSUSkkY7E3sCsl+OUBoALlSshtNuCcrnhGpWlyk6qR1D+RcRalgpaRC094UKKE7SRfk4+McTr3TLsN6fr0hRM03OULrUODsPAfKBf1gp9YlXF4kMrquZ7mEcAPl5wCKxY+90jidWFW5t0cpnB/ZHz5wIQglXsuGG9/wDj84jE0hTuNue2DP00FGEJSne2K/O/SI004CFLIzskFhxJc7hbrCvRMrSbh1WyyBvB8mSFBzLABu6gzjez3aEJnFQFhYABvz+rQ9p6/EoqIwhSlMgEAICQLl78OkS0QpIdkS0gkZhIPqY3NlqGqspA4Af+JtHap2IgEgjo+fIvGqpZSwY8U2FvlGcMpTUSg9rjfEJlhw9xtAsfjDIzSEmwAOx7wuRKJUwYXfiICg43Z4kCm4/CJqykwEDMK2jfujv9FZL8PrrEhFGysnB+rH5w1pRYXc8dtvWEmj3fcXEMaOpzb2Xy3G7jx9Yj4svff/zEZA9+PiIyNcRpYvsDVG+AAHecrvfi0EU3YU4mmTUg7Uocq8ot9bUTpnsBK75AqbqpnU24R2gzVJAUUoAzRJSz/iW7NwhBZT9mJEoAd0CRtUb+By6mJ51fgDdwkAWDlCA/EOH6AwUdHTSWAb+YLY9V3V0AHOJpXZ4pupVznhSR/qVrecSKZ1WokEKSDuGs2ywIAcwWmUFYcQINtuF2vkXf0g/9XpSCMQSDchCWURtdRJJHGFxXLD4bp3WbqfvdYUirZsoqKVmWOt+WSQGyiBEinAKhgUWzdDhm2A38/SIJukZZUUqCBuZJWeX0wiE1NMHHdqWq2eokdAxMCFTO5xBkpGwsQ/h4xKdH0szMDFxufr5woMyXsl+AfzZ46TSoLFlJHEHf0MLIyp7I0xOqUh8gw4bDbY/SFa+wKSl5ed3cZtt9oQZUyUENlzdm6qz5xHJkMwTPXZ9rZ7mckRdGKrUdk5wXhUwZ8WVgLE2+jAtT2Tnh2Ribdm29jePRUES2Up5mZJIxHeAMNrGCaDSBWThQp3viDdYM1PHDQrBYpPhEQQQWNuce3fpEqaSEoQQDhJYWY32cPKAdJdnZC0leEAjaAM9jfW2LiteUM0aq6oqIfYGHCLXpTRAIuoYnsTY5fVucVyt0WQ7EHlEm3CZaCg3OJztGXhbkc4nFKAjGoKClexuttO/b4QLRUkwfcLkFgxu9n5cYsMqhMqUVqZSyGvdKc7BszfIWiQWRpQy0YFBTG4ZgS73Uc8tnGDZdOtTDu0gqcpup2FypyS4aB50nupSZqrrVcA7XBueAcHwG2OpdQpMtMqYrV9pB2B2LHel2tsMQD1SQCXPhf4xHRzf3iWYseVtvlHUhYUsJCQFFeartbbBtSUywUrQynOFQAszZbYw3P6606UJSgp+9iBTuIy+PjAKqkKQEJd9vyHT0iGrnKWp1PdsxuygvRWjnViK0pOaASBivfPIWMIoSTMuDwv0+gesMtEUKp8xSJaXUvYPrePOFk1HdzCMQUxzQXF82MOdAadXIm45ACVEMXIbZcON4yh/Rq+fsnWe6r/tp+cagf9vK7+9H9CYyNtaOqawpKu9cjJJCju2ISL+cDy6nCNVBUz3WC45JyPMwTNmZhKFvcbAB4wIQq+JeHd9PfrGQlmVS1e2pRHuhQTnvb0HjEKp5SkAaiAbAOc+eXUxGCpTkKtvIZ/Bh/wAR0Vqs61MNxPpYeUSbnU4YFVuAd+Bc/ARwqmK7JRibPXwgXzUokJHTdExmpSLltxOsXO4RDOmlVlLITlYAE8wLC+/fEgFfNwOFzEJ/llsT0N4WlcltVN83WST4Q1q6OXYsUjYpnPqD1doSqpMJdyq73ESdSlBz8AYgVVkKuSkDgBBQSGufCIu9QkHEH3Eh/U+kQcE4vvEnZqpLZ55xoUZFiqS2d03HgBE0uqSUPhKhwSEpDcRy3xgpgrJQfm7c7+TRH1qkp1hWILR+JClDpf4wf+0hlEqUgK/mBAfpzhauUl7FyBmDhJ56zeUAVKFmwU4B94W23YjziS3aP0hLmhRQqzuQSPCONI15WcCBx/JzFIOklylumymYkMX6jbz3Q0pe1SSNdwS+x3fZw/KHQL0swASEEtcnO+5/rOElVRqmMkAX32bqIPm6bGwC/VvF/oQprtLkuAX+t0SWWu0zKTLSiWpDy0hOJnJIDFrMBxitTqpUxSUEqULOxzfYG4QrK8R2DlDRCe6AmixSNTeSbFXMDLmIAYaYrEp/iAFbABI+6B7KBuGTn84X0FYCuRjDhJU+2xVbycQLotJXPTju5ck3dr7Ya6PpguYUttLcs4ik0nRJRKSQdbGXVv1iPM+ka08hiDdyAejflFjk9kZlUEuoICVCxHtAPcdfjD3tDoOUtKZYpp06YkMFI1AkbAVK1SH2XgsMryyXOACnf+Xc/Ebmfq0dTJri5zJPD1sIt5+zCpWcQSlCLe3MS43ksG/OHn/4dlYcZqVMzkYUkjwN4ZBqlaN7DVU8BUsSlA7p0pxzGNwecWPRX2bVcpQUpMotsxgwfTdgKTKXVrK+AT6C/nFhouxfdgHv1uP5B/8AKHCD/ZWf/dU/gIyH36EP74f0pjUG0KvrizM1yS/xMCGrdT4ErbMn2R8I6XouYo5jCb31U/AnyjtNKE6pUCBsTl/pub7LRFMipxAgt0UX9IINRLsFIDbwpvUX8YDlhIdKXfeWSlPIEt6mBxNTh1ib7QVeIuQ/ARIbUok4cly+WR6hoX1OAEYFJbO5b1ZugiLvUKsUrG528W3Rh0a6dUuPD4NFVrb4sykt/Mm3Uk/CBJ9LiOssAbAll/GI5lAElyoA8lH0BbrEwmlhdN8sKhf84kGNGw4cRf4wKZDmzbt58IL79RBYN+I/IxCEK2pRyuYQ4WlQScSrcSSR0S56GITMCWwTSrfq25YXESzpCQHKQBvCRn4GI1TmsUYx+NvQJ8IqkNcrHfWLXsCnya8LVrdWEpJ5gv1ccY3VTMVsL7Skj0L8xnAxnYdXJ9hPzfdAu3NUliS2Hg3xHi5hfOIBvt3QyqkYRZesfdJbfm9zvhfNQi1yVbSRZ+AGyM1JJbhILg7v+D9XjqbLBFg+85fQjJJBzt+Eeg8I2Cm2IOHD7HjQc0iQRZLtt+USLp5imcEAZZ7YZL07KSCESRhYYX35OQM7P4wpmaTmlWLGc7NYDZYbLRE2otGTWJSkggEXszlnL5CG2gFyZMx5qwOWtzy+rxDoSjn1cshM+UkZFKpoBVscpbK7DZEE/s5MppjrlonJGYTNBB/pViBiCx6f7XLlhBp5ZKU3xLQCOBAax4v0gFHbDSamLqQkj2kyXAG8HCT4Qz0F2mUghMjRi8QsSCsk73UU+sWP9saxwDo6bhb37jlZvGFKNM7SVqVJCaybMcj3ktzCw3wtsiy6LpNKr11ypE1JyM7u/FKka3gYtWjp9TNBPdpDXaaFyz4pK0no0PaFOp+9KQvclRb/AFAGFEVDLq3/AHigngmpnEDkLtDzAGDLWVfzKUfV4IdD2DxsTkmxS/B2ixIu4O8f1flGQVjT7n+tXzjcCeVzp+AgPiJe6RjPXEQHfdHcmdLLFSi/4QL80j4wJWaNmpQZypSgj3iCBewLC6hztAc/SASAQMJIdKiCl9mqkM4fbeBrw3mykZsFN16XtEXcLU4SkkFvuvbc+6AaTS02z32kh/i0FTdIuzqUnjrN4iIJl6LmswQq+9m/pAEQLoFixJT+EM0aUpJP8cDL3oJlzVpYiarcFDI7cnYjnGkBSAg3Uo8VYSPrwgeatBUW7t/w28bQxrNMTgG7wi21DA+ULyZkwewlb/elnD/pBv5QJwpB2pAf3VOD/VlEE6vMtwJaVDPWDnwjF0t2aZ6+e6Bp1MdqfEFPnsitISbWPc4hbYfUZER0uuSAbYiobhY5jkN/CO5SCkvhUkDM+0PTLiY3NqVYnQthd2Sn5PANJ1yl+13ZCTtSlL+JERyZksElctayWGsUhr7g14d93jSdde91qYP+Fmbi+yF6qEn3TvGNB8LekSLayUFOpKQlJJYAjwZ7QAZf/B2/XCDp8tjcdX+voRLRaHmTQtSE4ggOrY3zyMC0DISdlos2i+yeJBVNOEM7gsR0IY+UQ0NNKkyitRxq+6E3AtvIsRtHLfAFRXTljCpam3O2fLPKEG2hOytJOmEmcsygklaiUowncc8W97Qy0b9n9NNKyiYtaVKJl4VocIFgpQUA5WQQkbc7CK5Qz1KWhKlISlBBumWHIycqBScy2LfHo2g02KkVglknESo0s0EnNynCp+O6LEWS+wcruwlUiekPeYlMuYo2D6yZhCRwKTB+h/s4oworV3swD7kwYGPFgCr0hxQabSvEEzpEwj+6WE+KVZHqYJXUpABmImSgM1qTjS34kE4eZjS6o2jQZaBLlIwoGWsS3AEkwQaPeS+4fnZohoaubMSSlMoJthV3gUlQP4Uvl6xAuvmpUWDDJlSlhPSYlS2HEpEOIcUsl5bTWLEIKfN1ACDpFJiZSkkDaHHnc+EDaMmKIJZKX90hQPkIPQoi4vyvEnaZaE5W5xIJSiLANztG5M87vIQUiS97p5QVIe4XuHifnGQf+ifzK8oyA4837L9pqVcqdMlywO7Lpc6zBNnOZJIJOy4iwV8uVOKVKkpUUixIDjhHzrJqFBKsKm3hzf6aPRez32hzFIQiZd81K4WsebQRLtUaNCvZTh4C0KpugcRIUyt1xDP9YksQQQeh68Y6TpZN7eIhxKrWdg0LGqpUtQ2hQI8PhA8n7P2JAqFEnYEtffmQ0W1dWg/cfkfygdWkQ4ASzMX+rNBhUat7K1ck6qwscQ2/oYBkmoSdaWCRtDv0IvFz0ixKTLEwYlNglrYHiBfC17Q5UuSLKThPEfGEKLJrn9pBSd5v8AfXrBCqhBzBVyULeI9Ys9RoxC7pCVeEK5+hUk3T8DCldq6WUfZmGWqzYmA/qgEaImvr6wvdJSfPbaLNP0JJUGWkjiM41K7MyU/w3SfxN5ZQWJXkaDS4ViAScwvVPJwYi/UyJwASkbL4yd+Is/LwhzW0mJRSAFYXBcOHbaOrwbozQIljvFqSl2cgBItkAIvQAo+wsnVKSrEC5BYg8GsW6wfM7PTSgoRUS0KBNgjCU7W1VO2WcA6U7SKlTCiQgHIOol35OALxBV6dqygBQJCj7RwpS3JJSo9fOLouaTsKkqJmqmr/AMOSv1YxNpPsrTITYVKW290/i4TEH6ZUgNLMpVs2QD0dReBf09Mu84lS7slwejEKS/hFAV1+ggFJOGcEFQGJUoJYHaHLE8CRFgp/s9lOFKNYtO0S5CX6FK1BoRaX7SqWlpfeS+AUACDvAAtEei6pEhDTEzUrIcFlDwKZybdIDhwnshUiYruKaatA9lcyWZaj0UWPlDvRlJPkoPfSqlCWOKy5iG2kd2pJSNtyYrkiVPnkIld0VKyInzCRzxTCAecWPR32caRN51RgSLhClrmBXNI1W4GFnCfSNVTywn9DnISFEBeEztUH7zFmI4KLxkiuqUTVCVPqJgAGulS2O06sxL8IvMzszJSEpWmnWs/cTTiW+ws6xbjBUmWQWXjlpSLBMyYzctbweEqVTaSqZ8wBU5SVBxiUrC21iQPWCTOqlTCP0kAov3iphCRuAIzPSLgmllAkYp8tJdRUAsA7Tmkkki9t0H09ehVKlACkCY4l3WFLAcXOEqBOe2xhVhFoutq5iL16L+7LUs/7M4ZaPk1conDVqmYs8cmad/s6pbOGVFogykpSApKQMkzVlj1LEdOkMaeWUXIWr8SnHhYeURnRd+nVn98P+wv/AOuMh/8Apv8ALGRng1yfJScusPpP9nkfjV/ujIyM/o+Xp1N7COXwiany+uMZGRuMxKMoGn5xkZGL6060b/E8fhDSt2co3GRuMUvovjEuk9kbjIaYXnPoYGVlGRkZnqLtGf2mf/k9BBWnv4Mv8f8A4xuMiKtdlv4q+Z9IrM7+1J/xf/IxkZGRXo+nv7LN/AfSPLaf68IyMhjSSdEaNkZGRpz+npv2RfxJ3+D/AOUXPQPtzOXxMZGRqNf6oqz+3D/BH+9Ua0z7Ph/uTGRkNUWmn/hp5H/aY1o7/p/4Y+MZGRimmVL7J5mBNDeyr8a4yMhU9MoyMjIG3//Z"/>
          <p:cNvSpPr>
            <a:spLocks noChangeAspect="1" noChangeArrowheads="1"/>
          </p:cNvSpPr>
          <p:nvPr/>
        </p:nvSpPr>
        <p:spPr bwMode="auto">
          <a:xfrm>
            <a:off x="77788" y="-1063625"/>
            <a:ext cx="2143125" cy="21431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7418" name="AutoShape 10" descr="data:image/jpg;base64,/9j/4AAQSkZJRgABAQAAAQABAAD/2wCEAAkGBhMSERUUExQWFBUWGBcaGBgYGBscHxofHBgXGBoYGxscHycfGhojGRcXHy8gIycpLCwsFR4xNTAqNSYrLCkBCQoKDgwOFw8PGikcHBwpKSkpKSkpKSkpKSksKSkpKSkpKSkpKSkpKSkpKSksKSkpKSksLCksLCksKSksKSkpKf/AABEIAOEA4QMBIgACEQEDEQH/xAAcAAACAgMBAQAAAAAAAAAAAAAEBQMGAAECBwj/xABJEAABAgQCBwUFBAcHAwQDAAABAhEAAwQhEjEFIkFRYXGBBhORobEyUsHR8AdCcuEUFRYjM2KSNFNzgqKy8UOTwmSD0tMXJGP/xAAXAQEBAQEAAAAAAAAAAAAAAAABAAID/8QAHxEBAQEAAwEBAQADAAAAAAAAAAEREiExAkFRE0Jh/9oADAMBAAIRAxEAPwCyaF7NhUkmbLJUVYSxAwC2tfNs/IRDI7NSSJRmIIUpCyUianWICcIf7ijrqw7gLvFvnFCXImAb3hKKsKUoYEKF7xnjDPoBI7O0qSlSJxT+8bGJidbXmAoAaxwpQcWRxR2qrqDNny0T3CZYMoY0+08vVJJYkAqcPmIyRomXPKgZeGOajslLAbWAGUWWeLdMZNYtIltMUomTiUO9QHmBCTgBuBrOOkL6ntjORULQhYWhJYKsXsHDixILhxm0LJ3Z0JulQML5ej5iyQl+g+MW1ZFvHa2QsPPSbHd5wQnS9BMGYS+8XinjQVSfuvueIh2aqFXwZRbVi1VVOkEd1NW34rQNUSJxP9pwD8TwlNBOSGOMNEMhB7xKSWc5qi5DFgnoSUFKq0m2TCF2gNKilWoCX3yTd2vFho9B0zgzJqVncMosNPTSRZAR4QyWgBRdtKUi/wC7O4hoYS9NSVeyoX3CIazQciaNZKRxELzoHudaTMBA2EiN+I4/Wst2GJXIRtdahN1JUOLRXafStWhVwgp3iJZvbkA4VyiwNzYwaDpfaGSPv9DAtVphxZJP4YVTtMaPnm4w8WaIF6UpZZ/dzFgbhcQ6sNE1ayfZUkbzCzT0+olsuSsEbQ0cjtqkABBKr3xJyEPaWukTW/eJL7CGg9JdoDTxUkGbiCt5yh1+u0lsK5Z6xMrR9OQxSloTnslKB1FJAOYi8RhVdqpMr21eF4XTu2KZg/c4j/lPyhJpjs2hRCRNlpO5/wA4d6LlqkSmCpS26GM60EVpCvmENITh3mIahFSoEKkJ6ND6i7TpUcJSAcrGCq2asjUQHaxJAgzTuKlSywFNNlFPFoeSez0hYcJtwMdSJNY2umWsRzUSJyfZlN+EwT5k9WiP2UkbjG4G72o9xXiI3Dnz/F3/AFXq7tohQKUyhwcRX6XSqgpQCXKz0EESuzq5pxS0FEvZjPzgKp0WtCwFKQH2hTjyjNtGQ30J2jGNQmHCUvYB4NT2zKiUiUpQ2ECxELNA6Mkd48ybKIGYuH6xf6WTII/dMBwjfzLWb0p9VpeX7KpOe4GO9H1cr7kuYkcItk2rppd1rT4xqV2jpTZM2X5CHMRHO0uUJ1QoncRAFR2mnJAJQz7xFz71C7uk8iIyokSpiMMxin0hyhR1aZnrY4QQdgEEUq0kvMktxaGk7Q9Il8KyOS4X1FMlKThqCkcbxnsto7QU6FEd0G3tBtH2jkLs+DnaF1Ho+UgY1qCiT7RFoinCQlRKlpLiycPyhlqWZ5c1LYwx3GIFdmpbEomEqbaqKlpCokBP7sHdYMH3Qt/W8uSpRXNWlKXuDfNgAnaSL8ItRzpWkqZC3DqB91/SFoONxhVj2uDE9X2pSmSFCqU5uElLn6EK5enVKKZipgAbYQCx3xmlKaBSdhjVZLAAKcT7Xh5S6cSQ2F23l/HjwjKicqczSglIO3byiwhtBopx7aiCdpB8IfmrSlu5wq4lJ9YVS5UyWXeWE54YY0/aEqSyJYYDcYZRYcq7QyZYAmhOJW64iOoTSTk6pAUOJEVyo0pM/wCpICgcmEcipSv2kYABYA5xacSjR1ApahMUpKhtdwesHU+g6C5StamGwkwhCkd2VCXrO2EkxPI03gDJl4DvHyjPnp9T6Q0E5enEwjkfUw00f2dLAzKhQJ+65DQppu1U8OAryvAmkq+dOOsosMmSxg2HKvMjRYR7M5Tbip45qa+ZKuZiVB8tv5xUqXQ8xSMQKzzgeqoVpF1F+P5xq/WeDHof6yO6NR553073j5xuOfOtcAlfWzRZeJhsIIiLRWjO9JxA4TkUglj0j0arr8abyFOn3kgwgrO1FRT+1ToRLJ+6WJjpY56Vp+zqeboWANmKxgpHZ3SMlsKkrBzAIhzo3t1LmMlUuYgnIkOObxYErCvZWDyManzMFqnT9EVSzrIAtuBfwjql7KljjSH2ENFsmSlbzEK5at8avzFpF+pKgMJa0gDN2hkNABQGNayeBAiUzG3xIhSt1uOQizINAL7PSEOWJHExzTiSoHBLxFORa2bZ7Y40lWkkIKSpKnsBnufhEFTNSEMXQdyTfexB3W5vlHL6+nSRDUUC5gIUUYUkkg2a23jaFempNLJRiOLGQcICgnhcbAPGIp2mp4WJeqUFna4cl2Jte2XGKf2yrlqupsTsE6rbcmLkDedsEhtc6Q7WS0JAkJON3Klb+D26xWEz1LK+9OJ0qVntF8/KBp6HKBhL/eVcjxdjl5xJRJMxaiE4xtUVBJtvOQD7I11GNEy6IzEKEtYJLABSg7nNk/KBFUK0qSBMBIZ+Cny3t8oMm0tidULGrhJJJHA5N4RzS1oSTq4FizMnx1reEU7VNKXSc2UzhgLvx4Hbf1i1UH2g93LImM+QLb9jbfCKTN0sr7zJLAjqq5a9yPSJJk5kOtawFWZKUjN2O8ixyhwL5ojtEirLKIKtzJA4B4t1JNSAEkJCbMUqHUWjw7RlKnG6O9TfMln9PjF6koUAAllgs+JQPpkfWDxqdrxW6BQvWlTClW4lxHdNo9UsB0JXyN/OEkutXLQAAcO1QJUz70lyPSDJPadKVJCzZrPZ/IQo+l1MgjWCkHa6cusdDQlPMOMBKj9bIyh0xIWGAZVtUv0YnOJETkh1LRgAOYDjhlGmW16OlJL90kf5YgVKlv8AwxaGCa9KwyVDrb1jS5JGy0KLUykXw4kcifSOq2kWUewmaP8AVBZkk5JiBdFNGRaGzVuFv6v/APTr+usbhv3c33hGRnh/1clZqUTSr21gDNi+Ys288IkpdCzlA49b3QRkON9sWuZSM7MBmzQvqpKzkW5RYtKaDRU5IU4Wn3QGI8IGrFzpCSpRKmHuQ5lz5kveYin6SfNCTziwEVJ21Cy2JaTxEOqftBMYMO8H4SIWTF6xUmWhJO5IjkSZyv8AqEDcIZv6ejqd2gWAVKkgAXJUWYb4Sz9NLqBiSrAgkhIABDWYm+b+sVft7Xrp0IQVl5jkvkws3Ut4Qu0F2k7zCCGKQPZyPPjx4xmqVdqOrXiUCsEZKKRf8J3X3CAK+cbskLcFkqB8TYQZImiyklyS6gALWawObggkc2gOr0mmWtlmXrHdrfBvmI5uiv1UgkI1dYM+d8rDYLNC3T9IoKDyksciwtxs3i5ixVVf3YViKUpyulTFjsU7DrCRElS5zJLgl3Hz+Ra0MFUvSaZlwEAgbQXI5Ps5QsptIqQCkW3WBvxJyj1qu0GAVKSEWWEKsWJI+85cHPbthQnsKFDEnDMAJBBABQQWwk7nyh3GbFKTphS04Vh9yny5HYOERpqlAYbM9wQCeV/q0XmdoCUmWSoWlh1BJDM7cDm2XgYpdZIRrKllwC1tvWKXVZRH6ckrCiMQdiM7ADLrAukKwzCHsXYsW4NttY+MBoml926MnzCFOq4dyH8wNmcb6ZWLQomyndOMMPvW5g7Dyh/Q6a94YFD2RNuOT2sYqdBpNSWUlJYcNWGNb2hXOwpWEDDsY3fa/pkLxmtRYp2k5iCFrIlBb4FJYgkZv5Qzpu1SCCFzAoN7Khqk/wBLORwilzliZLUAqZZtXEFJtttcc2gekUWwPkXFwFAgWZ7EMctrxJ6boypF1yZmAG+CxH+W5bnfpD2l7VzsWGaEmWQ4Wkeo3x5LTVX7w4D3S9uIsCre2QeHp00ZiDMKVJmy2Cw7pUl2xNk2x/GIvYaYiYMSSlQPl8omBWgMEPyMefdk+1gCSUkFIOsliCkcN4tFwldppSwCCWO0RuVj9HSq5lF0kWu/wjUzSqWckFPCAKntLJa2I9PWAJumk/dlko2n4tB4fVh/Wkvj4RkIf1vL92Mg5HiYSdMrKiwUQbgFLEedxEitLM6loXLAzKmY9QS0VI9qjMOFVNKUSbKxFNuYuD8omqiZ0vChCZS/eCyQSNhBsesPIYuKlS1JfEw4wuNNLUQMaXOQdnis6NFahGFwlT5u48BDDRtPUImBdQkLOxaCARwwteKUH8rRA3CJVS5aMyH3Zxg0vLVqnEDy+hG1pljb4AwpRPtV0GaukxS0nHJJUGFyn7wHQA9I8a0LUKSsC+cfTqEyztPUGPIe03ZpCNJq7tGFCwCALZi5bi0FuLNG6MqcYABuT+Yt08o1pWUEkrUApI2KVnkGF3f0guhpkocj7pY8RhBtlkT5wFPMqdqTHUlJw7iynKL5llOneCR0566Y1U93M/eABEtCSUJxupWEjEVEZEOm268boFS5TEhQyImoLh2c405WuHzirCokDEEy1KUtjLK1EAAEBaSEucdmz2gmLLJrly0WCVylthUSykK90kWu3UbbwpZNJS2lIngBaRiWogfxAbkPvDEh8maE2mNNU+sZWIglC1JAzQoDPi4S+6FB0vgCpCVEIKwtSCwcBQJAGwkO7Z2iqaS02e9xS9RJRhcgOC6ixNzZxeDFaI01pKoWoypQKUzAWDByl8n2Ph2cYU08nUcgscyk8WvvHGIZWJZBRMZQGYJBDBm5EFt0TUU1SCpKkkJNiAcjtI3GGRm9p5SZWHWxPyB8RnC6slIChjJbYQk3gvvcJtbmIjVUsdYoAOYBfqUnbxhCCZNSAMIXxOQPFs/WIVVQNg4TtbbG5yErSSFhwcnz5AwMqmIS+x2iQ2VpRSWwYUttCQ/jmY6lV5JBUy22HNtwhUkl4klzbjZEjmfNQrWS4fZ+Y29IZ6O0gZaUh1M5cZNxH0coQyJofhx28/nBSKogscm1Tu+efnEdWukqsyhSUkvhVkFcFDYdhHPo80dPw65QHAugqs7Zhrt4xQqbSqW6sUbMrkQ5panvAGLgDV3jhy6wYdev9lNIfpCCTKSlrbC/SLB+hsHEtBPh8I807F9plIUEqWlKNuIG/ENti/U3a2StWFBMw8BhHioxvYz+j2V/co8fyjI1+s1f3av+4j5xkHRVFHY6oBLqSQMiGPqI4kUc5DuiaTnYD0Iziab2yrHP/wCrbkr4RLRdtp5sqmW490H4xnpdkVXXTEfdnoHJvFxC+d2kXkZk1uYt4Rc5va+etwikU497/iEukZ9TMCgujknE4CsOtwuPWBINC6fMwsBMWeATDdPadaSxRNHNNvGKWNAT5d1AgdRDaT36QGKv9Uan0rFql9qgA6kLA97AT5h4R6f0omfhmJFw4dmsW82DdYHkzJ2J0qUknYCb9GjqZQrJKluSc8vkIPrap0EqpjS3Zsbtzt4ZRW62YpC5c5NzMUAUnK6TjQRxKC3HKLGpLhj90hhC6alAWqQvEAtBWLXTMlnG6eN1c2Ec2kNToinqFkIIBm6+EEPi+8U7CtJcEDMNa9xKmWqmmqkrvInBITcgFeEMpL+ycdj5wu0nKKCSkuia8xGH2cQDrCdrKTcdBmDEeju1neJEqsSqdKJDTE+2lsjfMjxttEaTSpfeZKdIxFK3DpIsUKc2PA7oQ1UllYZlja/3STkrhaLZUaFmyZqqqiUJ8lesoJssA3OOWdrvcA5XhDW1HeE96RhWSQsAJY7QUgBm2gcI1us2BUaKATiBAa97g8vLoYyfVquSxfNxbcCDv6xJ3oRKMlSrnYWwn3VJVsPreIZdUZYwzRY2xC4MOhxLqQM0uN2f/Ear1S1gTJKbBgpJax+I8xEE6YpJt7Oyzg+OzKApgBLJLE8becKTqmoULI7tW57HocjHU6TZJfNwflz+cBqlgZm++NYyzZfWcFEYU3tHQRvjkGNvEYmSrY8Sy1Wazc4EJJ6RIOBD7sokJkJxZZA/Tw9oFYFYTlw2P8Ir9Osgv4w3krxpDi4s42g/nEocJqyNYbTva+w84t+jFqnoBWgIKUsCge2d6r2PTbHnq5pyz94by2Y4tHqv2cUqJtOQZZcFnKjfhb2TFx1rwN+r5v8Ad+Y+cZF8/Z2T7iv61xkY/wAVa5Q1XM3kDhHE6oDW+vOK4vtzTM+FZ34UktzNhGSO2cib7Epb8UqV5JB9Y67HLDeWEgkm5P1kIhXKBvhUepjE1sxnwFP/ALRH+5Q9InFUSLjCeJSPnGkh/R17A0d9yvcPX4xxKnFTEKT1mE2dvujO2UGKQ9sY/pHxMSD/AKOfcHgIWaTp2uw2bOkNlyAM2V0SIV10gPYZ5M0FUI6ilYkhmIBy5ZQj7V0hVLRUS068hQVzDg3+t8W8SwzEXEC1klCssJlKSXydLkPzGZbgRtjnflqV5bNq+4mGQv8As61BaCz92TrJWk7rgEbQ+1ormlqJcmYqzBwRxBJuODv4CLt2m0AoJSAHCHGLekklHk4blFQ0qsqQlEwsoWCtzZHlsI5HZGZ6fow0VpbB3ZUruyARiBIdi4uOBeCJ2nZcyZ3dUULlruJyUgLYuxJFlEZX3RSk1sxCglRskmxvzHKA1rL5s72h4jVv0nomQUlEuakqS5QF6hzdmcp6g9Irk+gnSw5QpI4uQfhA01WIAvewPFsj4ekbk1ChYKUBudh4RqRm3UyatTNY7ojnU6mxqAAOQye7FhEiqhStpbeYgm4lK1i/HhGsUcBb/C0TS5b5QOFYTa/SCSs5OT9XgPjojzjlo0VRy/00Abjr8o5BjuWn6tERMhOQizaOksljzH5cYrMo3HOH8qeCkX6QpPVUQVcO+3ZltHgDFv8As80xNkLUMWqQHGbkbQ+UVNNUlmOfhyi0/Z3OArE4lM7pbfaznyijXT0X9qzvV/QI3Fh7tHujyjIcqUkaPpJBxIlTVnfiQUc2JwkdIKqNMIlpAn1JkJI9mWlAb/MgG3JoBTXaOpVd0uVjBNlqCVs++wUI8z+0bSkhVUpEjAJYAugYXJAz5HbwgjHa1ac+1SQlKkUsoKWFMmavWdLG+s6iY84ru0NRO9talEZNq7XyG6FRnklhlB1LRqJyLDdGgynm1T6ipgNslEM5YPucmLFortvWSCFzUqWgDA5cCxSMRIzLJIvvgmh0bNRKK0YSA2qRcsb8XbF1iwVdbISlKCAAtIIYOGZiCOcGmTRlZ9p0pUgTZeHEgoeWS2IHMDfYenGBa/t2laAuUleszpLOCT91t4igHsspU5RcS5L2Ubu+xIzMP6eiTJQMAUvYVKzzsAMktfLfBfrTxo+Z2inlJ1wjcFG56BzFfVULBJVNWyjuJD7rkAesSKqb3sAbnbzdnhRWVVy6lEF2Gs3mbeEKNBpWaSAlSbNmbEDL6EAVaEqW5Ugk5spRL7yDC1dWltVOEkNqlT9SfhGS6IsSpFuJv1yA84sg7FVFKQSSErSbcuW8QpRRgqIIN8s7fBoJTUhIvLYfyK4xzLnSic1Db9bIsTk9nls6QSN7OPERFXaJKFC5UGzwkX2iGSdIKQNRWLhb0Pyg6RUhQJdCOCpYGfS3jFhV+QAA2dhs9PrfAVXUE/KLDOmhLg3O6OFUwngYkKLZMpIDeFoVitIAPCDJErER8wPWGU3s0kE6ym2DC58YGXoxUtLlLHY6g/8ASLj84zYmlSx94EcRGlUeL2CTwb45Q00asqTZXMEsPM/CIaynIOK3HDl5QIpVKILG0dJtEuFy+0bDG5qwWLYd7ZeGyAXpwILpgpsSS5FyOG+BDdolkm+7lCfVgpkiYkhQu22x8YP0RUKlzZawWIIcngWfp5wr0ajGLllJ8x+UMEqGRz38R9CJrXs/68qPdlecZHm37UzfcR/SI3FgcdvNKoSoMmaJibETFBQFwzKzKX3vFGOipqxiAJe/5xrSNXjmlSgBe7DK+7ICGdHpErmYAQhBPK3GHxkHorQveLCC4OxRsOI8t+yLCZsuhxIma6gzBJGVg53coh7VV0pCUFDd4AACk5ZEG2dn84Szq8z1EmWVLIzD5tYsIic1Gm58tKVSilUgE4RkoZHW2m73hrQVgngzVYTlZwSObZvnkIqC6CrWAMCr5PZ9m2JKHsvPQWWlYsTqkc9bg26KzpavVTo5CP3iy42AsB4OTsyhKuuCllOKxuWa/B824QJ+rZ2BMszMCXVdQLGwu+wFmvuhRM0Z3Sj+/Qsp2JCy/AHC3nDIbTStWAphthcpKQL2f7x28Bw4RuRKVMCiSArYDax2ubQNpCUqWnESlRyYEHD038WhZxBNqQFEJKlPut0xH4CNSUSkkY7E3sCsl+OUBoALlSshtNuCcrnhGpWlyk6qR1D+RcRalgpaRC094UKKE7SRfk4+McTr3TLsN6fr0hRM03OULrUODsPAfKBf1gp9YlXF4kMrquZ7mEcAPl5wCKxY+90jidWFW5t0cpnB/ZHz5wIQglXsuGG9/wDj84jE0hTuNue2DP00FGEJSne2K/O/SI004CFLIzskFhxJc7hbrCvRMrSbh1WyyBvB8mSFBzLABu6gzjez3aEJnFQFhYABvz+rQ9p6/EoqIwhSlMgEAICQLl78OkS0QpIdkS0gkZhIPqY3NlqGqspA4Af+JtHap2IgEgjo+fIvGqpZSwY8U2FvlGcMpTUSg9rjfEJlhw9xtAsfjDIzSEmwAOx7wuRKJUwYXfiICg43Z4kCm4/CJqykwEDMK2jfujv9FZL8PrrEhFGysnB+rH5w1pRYXc8dtvWEmj3fcXEMaOpzb2Xy3G7jx9Yj4svff/zEZA9+PiIyNcRpYvsDVG+AAHecrvfi0EU3YU4mmTUg7Uocq8ot9bUTpnsBK75AqbqpnU24R2gzVJAUUoAzRJSz/iW7NwhBZT9mJEoAd0CRtUb+By6mJ51fgDdwkAWDlCA/EOH6AwUdHTSWAb+YLY9V3V0AHOJpXZ4pupVznhSR/qVrecSKZ1WokEKSDuGs2ywIAcwWmUFYcQINtuF2vkXf0g/9XpSCMQSDchCWURtdRJJHGFxXLD4bp3WbqfvdYUirZsoqKVmWOt+WSQGyiBEinAKhgUWzdDhm2A38/SIJukZZUUqCBuZJWeX0wiE1NMHHdqWq2eokdAxMCFTO5xBkpGwsQ/h4xKdH0szMDFxufr5woMyXsl+AfzZ46TSoLFlJHEHf0MLIyp7I0xOqUh8gw4bDbY/SFa+wKSl5ed3cZtt9oQZUyUENlzdm6qz5xHJkMwTPXZ9rZ7mckRdGKrUdk5wXhUwZ8WVgLE2+jAtT2Tnh2Ribdm29jePRUES2Up5mZJIxHeAMNrGCaDSBWThQp3viDdYM1PHDQrBYpPhEQQQWNuce3fpEqaSEoQQDhJYWY32cPKAdJdnZC0leEAjaAM9jfW2LiteUM0aq6oqIfYGHCLXpTRAIuoYnsTY5fVucVyt0WQ7EHlEm3CZaCg3OJztGXhbkc4nFKAjGoKClexuttO/b4QLRUkwfcLkFgxu9n5cYsMqhMqUVqZSyGvdKc7BszfIWiQWRpQy0YFBTG4ZgS73Uc8tnGDZdOtTDu0gqcpup2FypyS4aB50nupSZqrrVcA7XBueAcHwG2OpdQpMtMqYrV9pB2B2LHel2tsMQD1SQCXPhf4xHRzf3iWYseVtvlHUhYUsJCQFFeartbbBtSUywUrQynOFQAszZbYw3P6606UJSgp+9iBTuIy+PjAKqkKQEJd9vyHT0iGrnKWp1PdsxuygvRWjnViK0pOaASBivfPIWMIoSTMuDwv0+gesMtEUKp8xSJaXUvYPrePOFk1HdzCMQUxzQXF82MOdAadXIm45ACVEMXIbZcON4yh/Rq+fsnWe6r/tp+cagf9vK7+9H9CYyNtaOqawpKu9cjJJCju2ISL+cDy6nCNVBUz3WC45JyPMwTNmZhKFvcbAB4wIQq+JeHd9PfrGQlmVS1e2pRHuhQTnvb0HjEKp5SkAaiAbAOc+eXUxGCpTkKtvIZ/Bh/wAR0Vqs61MNxPpYeUSbnU4YFVuAd+Bc/ARwqmK7JRibPXwgXzUokJHTdExmpSLltxOsXO4RDOmlVlLITlYAE8wLC+/fEgFfNwOFzEJ/llsT0N4WlcltVN83WST4Q1q6OXYsUjYpnPqD1doSqpMJdyq73ESdSlBz8AYgVVkKuSkDgBBQSGufCIu9QkHEH3Eh/U+kQcE4vvEnZqpLZ55xoUZFiqS2d03HgBE0uqSUPhKhwSEpDcRy3xgpgrJQfm7c7+TRH1qkp1hWILR+JClDpf4wf+0hlEqUgK/mBAfpzhauUl7FyBmDhJ56zeUAVKFmwU4B94W23YjziS3aP0hLmhRQqzuQSPCONI15WcCBx/JzFIOklylumymYkMX6jbz3Q0pe1SSNdwS+x3fZw/KHQL0swASEEtcnO+5/rOElVRqmMkAX32bqIPm6bGwC/VvF/oQprtLkuAX+t0SWWu0zKTLSiWpDy0hOJnJIDFrMBxitTqpUxSUEqULOxzfYG4QrK8R2DlDRCe6AmixSNTeSbFXMDLmIAYaYrEp/iAFbABI+6B7KBuGTn84X0FYCuRjDhJU+2xVbycQLotJXPTju5ck3dr7Ya6PpguYUttLcs4ik0nRJRKSQdbGXVv1iPM+ka08hiDdyAejflFjk9kZlUEuoICVCxHtAPcdfjD3tDoOUtKZYpp06YkMFI1AkbAVK1SH2XgsMryyXOACnf+Xc/Ebmfq0dTJri5zJPD1sIt5+zCpWcQSlCLe3MS43ksG/OHn/4dlYcZqVMzkYUkjwN4ZBqlaN7DVU8BUsSlA7p0pxzGNwecWPRX2bVcpQUpMotsxgwfTdgKTKXVrK+AT6C/nFhouxfdgHv1uP5B/8AKHCD/ZWf/dU/gIyH36EP74f0pjUG0KvrizM1yS/xMCGrdT4ErbMn2R8I6XouYo5jCb31U/AnyjtNKE6pUCBsTl/pub7LRFMipxAgt0UX9IINRLsFIDbwpvUX8YDlhIdKXfeWSlPIEt6mBxNTh1ib7QVeIuQ/ARIbUok4cly+WR6hoX1OAEYFJbO5b1ZugiLvUKsUrG528W3Rh0a6dUuPD4NFVrb4sykt/Mm3Uk/CBJ9LiOssAbAll/GI5lAElyoA8lH0BbrEwmlhdN8sKhf84kGNGw4cRf4wKZDmzbt58IL79RBYN+I/IxCEK2pRyuYQ4WlQScSrcSSR0S56GITMCWwTSrfq25YXESzpCQHKQBvCRn4GI1TmsUYx+NvQJ8IqkNcrHfWLXsCnya8LVrdWEpJ5gv1ccY3VTMVsL7Skj0L8xnAxnYdXJ9hPzfdAu3NUliS2Hg3xHi5hfOIBvt3QyqkYRZesfdJbfm9zvhfNQi1yVbSRZ+AGyM1JJbhILg7v+D9XjqbLBFg+85fQjJJBzt+Eeg8I2Cm2IOHD7HjQc0iQRZLtt+USLp5imcEAZZ7YZL07KSCESRhYYX35OQM7P4wpmaTmlWLGc7NYDZYbLRE2otGTWJSkggEXszlnL5CG2gFyZMx5qwOWtzy+rxDoSjn1cshM+UkZFKpoBVscpbK7DZEE/s5MppjrlonJGYTNBB/pViBiCx6f7XLlhBp5ZKU3xLQCOBAax4v0gFHbDSamLqQkj2kyXAG8HCT4Qz0F2mUghMjRi8QsSCsk73UU+sWP9saxwDo6bhb37jlZvGFKNM7SVqVJCaybMcj3ktzCw3wtsiy6LpNKr11ypE1JyM7u/FKka3gYtWjp9TNBPdpDXaaFyz4pK0no0PaFOp+9KQvclRb/AFAGFEVDLq3/AHigngmpnEDkLtDzAGDLWVfzKUfV4IdD2DxsTkmxS/B2ixIu4O8f1flGQVjT7n+tXzjcCeVzp+AgPiJe6RjPXEQHfdHcmdLLFSi/4QL80j4wJWaNmpQZypSgj3iCBewLC6hztAc/SASAQMJIdKiCl9mqkM4fbeBrw3mykZsFN16XtEXcLU4SkkFvuvbc+6AaTS02z32kh/i0FTdIuzqUnjrN4iIJl6LmswQq+9m/pAEQLoFixJT+EM0aUpJP8cDL3oJlzVpYiarcFDI7cnYjnGkBSAg3Uo8VYSPrwgeatBUW7t/w28bQxrNMTgG7wi21DA+ULyZkwewlb/elnD/pBv5QJwpB2pAf3VOD/VlEE6vMtwJaVDPWDnwjF0t2aZ6+e6Bp1MdqfEFPnsitISbWPc4hbYfUZER0uuSAbYiobhY5jkN/CO5SCkvhUkDM+0PTLiY3NqVYnQthd2Sn5PANJ1yl+13ZCTtSlL+JERyZksElctayWGsUhr7g14d93jSdde91qYP+Fmbi+yF6qEn3TvGNB8LekSLayUFOpKQlJJYAjwZ7QAZf/B2/XCDp8tjcdX+voRLRaHmTQtSE4ggOrY3zyMC0DISdlos2i+yeJBVNOEM7gsR0IY+UQ0NNKkyitRxq+6E3AtvIsRtHLfAFRXTljCpam3O2fLPKEG2hOytJOmEmcsygklaiUowncc8W97Qy0b9n9NNKyiYtaVKJl4VocIFgpQUA5WQQkbc7CK5Qz1KWhKlISlBBumWHIycqBScy2LfHo2g02KkVglknESo0s0EnNynCp+O6LEWS+wcruwlUiekPeYlMuYo2D6yZhCRwKTB+h/s4oworV3swD7kwYGPFgCr0hxQabSvEEzpEwj+6WE+KVZHqYJXUpABmImSgM1qTjS34kE4eZjS6o2jQZaBLlIwoGWsS3AEkwQaPeS+4fnZohoaubMSSlMoJthV3gUlQP4Uvl6xAuvmpUWDDJlSlhPSYlS2HEpEOIcUsl5bTWLEIKfN1ACDpFJiZSkkDaHHnc+EDaMmKIJZKX90hQPkIPQoi4vyvEnaZaE5W5xIJSiLANztG5M87vIQUiS97p5QVIe4XuHifnGQf+ifzK8oyA4837L9pqVcqdMlywO7Lpc6zBNnOZJIJOy4iwV8uVOKVKkpUUixIDjhHzrJqFBKsKm3hzf6aPRez32hzFIQiZd81K4WsebQRLtUaNCvZTh4C0KpugcRIUyt1xDP9YksQQQeh68Y6TpZN7eIhxKrWdg0LGqpUtQ2hQI8PhA8n7P2JAqFEnYEtffmQ0W1dWg/cfkfygdWkQ4ASzMX+rNBhUat7K1ck6qwscQ2/oYBkmoSdaWCRtDv0IvFz0ixKTLEwYlNglrYHiBfC17Q5UuSLKThPEfGEKLJrn9pBSd5v8AfXrBCqhBzBVyULeI9Ys9RoxC7pCVeEK5+hUk3T8DCldq6WUfZmGWqzYmA/qgEaImvr6wvdJSfPbaLNP0JJUGWkjiM41K7MyU/w3SfxN5ZQWJXkaDS4ViAScwvVPJwYi/UyJwASkbL4yd+Is/LwhzW0mJRSAFYXBcOHbaOrwbozQIljvFqSl2cgBItkAIvQAo+wsnVKSrEC5BYg8GsW6wfM7PTSgoRUS0KBNgjCU7W1VO2WcA6U7SKlTCiQgHIOol35OALxBV6dqygBQJCj7RwpS3JJSo9fOLouaTsKkqJmqmr/AMOSv1YxNpPsrTITYVKW290/i4TEH6ZUgNLMpVs2QD0dReBf09Mu84lS7slwejEKS/hFAV1+ggFJOGcEFQGJUoJYHaHLE8CRFgp/s9lOFKNYtO0S5CX6FK1BoRaX7SqWlpfeS+AUACDvAAtEei6pEhDTEzUrIcFlDwKZybdIDhwnshUiYruKaatA9lcyWZaj0UWPlDvRlJPkoPfSqlCWOKy5iG2kd2pJSNtyYrkiVPnkIld0VKyInzCRzxTCAecWPR32caRN51RgSLhClrmBXNI1W4GFnCfSNVTywn9DnISFEBeEztUH7zFmI4KLxkiuqUTVCVPqJgAGulS2O06sxL8IvMzszJSEpWmnWs/cTTiW+ws6xbjBUmWQWXjlpSLBMyYzctbweEqVTaSqZ8wBU5SVBxiUrC21iQPWCTOqlTCP0kAov3iphCRuAIzPSLgmllAkYp8tJdRUAsA7Tmkkki9t0H09ehVKlACkCY4l3WFLAcXOEqBOe2xhVhFoutq5iL16L+7LUs/7M4ZaPk1conDVqmYs8cmad/s6pbOGVFogykpSApKQMkzVlj1LEdOkMaeWUXIWr8SnHhYeURnRd+nVn98P+wv/AOuMh/8Apv8ALGRng1yfJScusPpP9nkfjV/ujIyM/o+Xp1N7COXwiany+uMZGRuMxKMoGn5xkZGL6060b/E8fhDSt2co3GRuMUvovjEuk9kbjIaYXnPoYGVlGRkZnqLtGf2mf/k9BBWnv4Mv8f8A4xuMiKtdlv4q+Z9IrM7+1J/xf/IxkZGRXo+nv7LN/AfSPLaf68IyMhjSSdEaNkZGRpz+npv2RfxJ3+D/AOUXPQPtzOXxMZGRqNf6oqz+3D/BH+9Ua0z7Ph/uTGRkNUWmn/hp5H/aY1o7/p/4Y+MZGRimmVL7J5mBNDeyr8a4yMhU9MoyMjIG3//Z"/>
          <p:cNvSpPr>
            <a:spLocks noChangeAspect="1" noChangeArrowheads="1"/>
          </p:cNvSpPr>
          <p:nvPr/>
        </p:nvSpPr>
        <p:spPr bwMode="auto">
          <a:xfrm>
            <a:off x="77788" y="-1063625"/>
            <a:ext cx="2143125" cy="21431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7420" name="AutoShape 12" descr="data:image/jpg;base64,/9j/4AAQSkZJRgABAQAAAQABAAD/2wCEAAkGBhQSERMUEhQWFRUWFxwaGBgYGRoXHBscGBsaGBgdHxobHCYfGBokGRgYHy8gIygpLCwuFx8xNTAqNSYrLCkBCQoKDgwOGg8PGiwkHyQsLCwsLCwsLCwsLCwsLCwsLCwsLCwpLCwsLCwsLCwsLCwsLCksLCwsLCwsLCwpLCwsKf/AABEIAKIA8AMBIgACEQEDEQH/xAAcAAACAwEBAQEAAAAAAAAAAAAEBQIDBgABBwj/xAA+EAACAQMDAQYEBAUDAwMFAAABAhEAAyEEEjFBBRMiUWFxBjKBkUKhscEUI1LR8Afh8RVichYXMyQ0ssLS/8QAGQEAAwEBAQAAAAAAAAAAAAAAAQIDAAQF/8QAJREAAgICAgICAgMBAAAAAAAAAAECEQMxEiFBUWFxEzIEIlJC/9oADAMBAAIRAxEAPwAK4oApedSJjiitSMUp1GeK52dkQz+LA60K+tGaCv4HNUsMSKK6M6ZZd1xNVfxBqCpJqy5ZitYEiHeGa9OqPnULA3OEkCepmB9gT+Val/8AS/WmDaFq6rAHcrxEichwCKwHKjLjUGrE1xFas/6Qa/apHdEkZXfDKfI4j7GrP/aPVgkF7MwI8ZHiMYIiRifOiLaMpb7TcGrm7TemfaH+n+utSe4LqOWtkOJ4IxnnFLNN2W5YowhgYIOCIoMZI7/qDHrXDWNTAdnquGwaF1SKuBBNAoUHVtVtrWmqVWelXrpzEwaDCgi1rvOihdUihk7KYjcFqi7bZeRFK0MmFtBoi3o5pdp9VHNMLHafFI0xjy5oyKgLZph/Fg1YGBGaVsKFu01KaMMRVVxAeKWwgpuVNbtcy4qma1mLGuVyXQaj3eJmq1t0QFxbyqIEGTUNhFSvWX2gxjzrUBozrdtuZk1Qe1WoA5NVsINdlHHyYxOrnk1738Cl2+ut3vEJMesE/kOa1A5DnQo1xwqlVJ6uyqB9SRX1T4X/ANLlCzrhactlAtxyfeVgRHQflQnwR/p5aVbWrum4zfMi3UFsDyPdkkuTyC0DrBrfXe1rZJ8e3zLAxj1ilNbZPs7sfS2MWLVlGH9KjdHufF+dMRcZpHA8+Dj6z+VZvWavko6nOWNwR6ABRun0rO/EPxg+msM6KQR+L+onAE/MBP1pk+wcTfajWqIUPLZxIBMcxIifQxSbUatNxO0bsFgcjAwwnjHUGsB8K/GZv7ne2oZQXMNuUqfC0g5DSf8AetHpdQxLsbZFoCEbmWaCqkHi31EzycitOzRRoG7cS2xEljyQozPGRUDrLOoPjs+Mg7SyjcDGfUxg0NqdN3aghwCc4GTOeevPAM0CfibTWIL3kQMYWWJAk/1HO3zJ4qa5tjtRozWt+ELq3PnS5MRcOd087LXoOWac1DU/CVtCHuM91YYyIiAYXj5VHU9TgTWu7StrfZir5UEAqI5EkNHzJtjI6gDrWMftKFXfdmRxbMAMJywPlGB5GurHGLXyTbley61oNNsBXB/8pZpMAZwoMyfKrTqybTqvcqEG5bYky2FAXqzRyT50lua1ryg3ArbSPE3hMN1xiT9/OvLqW2BYOYXA3mQWjxHcI2z0X05q/FeEJ35ZEdp3zc7pSFJ4UiT7erHyoDW9r7mIbw7TEcsT1xOIoPWdsbC4D4PygCAPacn3ofT6kXICFV82fIk8nHGPOkaj6Ht+y5u0kDEQx6DFFd6u0PMA8T1pfrwQYlCIgOBzUO0NYWEW1IToCJAjyxNTeKLQyyyT7HiX6NW/isdY1j71RIZjAximS9pEGCpEYIBnjmPOueeD/JaGdPZoLeeKbdmdjLeBl9pHlFIdHqVI8P16R7+VESBmTXNxcX2izfJdMKuaII5WZiqtTpOgGaq/iNpxJq8astHhNJxGsn/0RjbkmKqsaMqQPm/WrX74iIMeVQ0mm1HeKy8qZE/vT0hbD+0dMgtiARc6r1+3lHWlV7UXDCx9uTFaAXr+4tcQHECJ/eg7OicuXYQJ49KtxTf9WTU2l2j5UVNcs9RRrdnvzXLoGNU5I5+LBBbBo/sTsw3ryW1WSWHlj1k4A9T+dUNpyvNbr4H7IGnH8VqABIJs2yQHcD5m2nIWOGieSK1mo1w+K7OnIsG25YQql5KofPex8RMzP38hdqWvAh0ubrfANxSkeYcNyelfNNPqr9+/duqfA+4xMCQPCQOgiPUxW+JnS6cvJbZJBTeST1zIAHnWn0FDHS6/vCFOwjysoBnqTu8Kj1mrO1Ow7V62dyDumB3j5z7zjaw/KhtBeuFB4zHzQxRFMeWzLD7CtH2YLRXeFRm8gDtB9SwpYszML2P8Aojh0tHuAZbeTuukCVjqUU9Op9BTi92xsZe8V1ubJ2yR/LUtsVunofcc1q9Vr9igufFOYBeB7KPD71k+0Lqux5J5DAgnJkluTEYgycH3p5aBF9nvaPbKGyDMQCWCkqFjJIA9/rPFfFu3O0jeulmjaZKgGSAT1H7V9G7R7N323S5LhjgDGTxnngf3r5n/AOnWGqGnnxFgGIkhR1M9RGZo4pLs2WL8Gv8A9O+3Duey7/8AxgskkfJ8rpmZwQw54IqHaWkAu3LaW35mWSJnI2QMg+nrWi7B/wBP7VgO/wA9wKRJnEnkCfLrV3aehi0pYsMQzqGZZHhGVYbZX2FGE05ugU1HsR9k9gW02tfuubZUlktwI/7SSJBj+mg+2dWSCir3dvmAwEDgCIJJ9Tmmlh7NxVDEkKCBskgznld1LidOWnxg48QO5ceZHiJ6yRXVysTjXYv7N7MvXy/dW7ZVBuLXDAIHHIz9BSntDRAENZIVs7wGgekcY5p/2jp9/itMbx6MIA9ioyBzkxxQep0y3FCMLaMPmdmYT7CYx5maUL7M7auXVJiT5xn/AGr06gnBleoImD9OlNL3Z+ntlQj3Nx6MsD3gGSKH1eT4hBiZAzHSY6VhaYCdpWMhuQxNQt3RsMk7hTKxptyGQLfkxBgxjPlSu7o2Hi6HgjgxWQshjp9Y+1tlwwRB9fceVedm6l0aQ59RI/Q0t7k8jBr0MynxQPUih9hUjfdi/Etu4wS4As8N5/2rX2NLbAnmvjdu4SMNI6ysj6U+7J+MHsELAe3xEmR7T+lcmTB5idMM3iR9J71ZqVjXANEUL2fr7V62HTxA9Ooq/TWVByCPKuOmtnQN7uukDwUJdcNwsVN9WwAiDULl0EzFEWj5wxA6TUu5ByBio90TwKO7L+G7t5woYKCYljAFFWxG6B9OUEGFLziRuP0HC+cmaJ7Ktve1GruKyuFs7GuFTADYMMeix83U+le9odiW7OqbTE99cAyUJCqDBJc5246HNOe3NTbsaVO8SzA/+OwQdksOWRTLMRmGznPlXZii0uycpWZlQB3dpGKqULhgILxG0LH4WfHrHpWtt9qDVWv5RCso8asu5lCYgA456RGczXze5qHuX9zP3UjxFTkCBtQMBCACAMACm3ZF17Vxtg2b+C7SoHJO4Sx44zkzWyJMWLN/p3JC984QsIiV3hfLiZPkAAKdnUFlOxgqqM3Hl9g6BQeWjyyTWW01zvAillDJ4mKiVA6mB8zHgCTmKY2u0NwG9dlsSQC0kxyWjAJxgecVMYbpqzcQBGAtxCtcgsxnLmMbR1B9BS+5YKsPH1mcHHUkDBZjyfaPSt8QWIyZK8DaPlX0HpVPcu7tuMyJx0HMf550kptIaMUyN/WIIwWhYELJP2+tKuwtUv8AE3Hu2jaNxVFsH+lRO0+Z3GfrTyxp9hHQNJI9BC/4KVX9EXYmSSJwfMc+3vUVklRXhFmhXWiCAZJj/P8AOKVdsaoLtVSELGNwgEbuOcBZwT65oHUakWJBbzKx9P0ikp1ne3XkkiTC7gvjA8QlhADDMTXRhvbI5EvBVrHRN77Qjkx3iAAEgwJC592AjPSlt7VhbYXUIxcGRdBAJHsBkgH3rzXtsO1AVdSTkgnY0AMo4DD5WU8j2wLdvPcYDbyQsA4UngzJJQ8+n69ybIOgHtLVKrh7LsyEQxzg+XmD71PtHSWLoW5avOXgbluDIPp51H+ENm6bkFyDDrG0DEwTwW6xEUtv6xWYHbsI5jr9DgfpR+Rb8B1zUkqEd8geEwA3pJ/aoaZVMgttbqSJketEXNChTchZ0jOAYPTP4RS67cUCDMjER08586AX0FprhBtkyJxDSJ44In86GuttHT1E8EenSheMiCp8xMVInHTHUf2rAuy+6hjrx0z+VU7wI3En06x+1RtXiGVkMMPt/wAelWJeRWY3LW4npMAe1a2wdELmtyQgKrOATMe5qx9cwUAhGE+Wa8Xu2nG3y9/KqrVxVkMsj8xWoDbQb2T26+ncNbMHqOlfS/h/40s6iFuHu7nkeD7Gvlt5EGVJ21R/EgnAj/OalkxRlsrDI4n6AiBxjzoVtTBzAr5JoviS6sI1xtg4g0/7K1Ks4Fy6xnrz9PSpx/iX/wBFXnXo1eg0iYIEAic1ZeCDxTn05+g6n0ot7JAlBA64k1k/iPXXQpS2Le7ruIWBnO5yF+0muKFydI6JRUVbF2p7ZvWLhZG7thhktqCTP9bgDacTtqrUdqDUi3aS0Lm0MxuXGIkkyxOdqKIAn7ZNLtVbum3z3kxLQQN3UbmA3HPNFHTKLZ/+oQ3AAQtozn1MZIPmcngda9SjjvsW6vSBCe8Y/wDiFIBOZheigdTRvZWrW2V4LEYtqzE+m5gPD7DiiNFqrT2+4Tfd1N0wpAODOdzEzPUngRiKg3Z7WWb+aFwwJVTcdv6yT+ASInHFSl2FDT/q7ONo+UkltpLBSBgSYkKJP19as0XxLtlvDt4VI+YL+gEmT5kjrhQm82uFVVUBmUHdDHd4jOWPUHyqq+SHtiQN25AT+FZiT5Y/WkHNlZ7Zn+Y0MMkkjknw/aZ+gqdv4lgwABDQ/Pyjp7etYw64qrJkR4QYzAxDeUDc31o5HMv8plRx0JA4g5qcoXsdM1X/AKocTKgkZ9YGRjzH6UPqfibcDELABPOJ6+YpOVLAAHa7R3bDOflcH09Oopc7grdAZd9pgEEjJXDAcEhug9KKigNnvafb8XNpCztbdzIJGJnqRQlrW3JfYpjDAgGcRImPCSCfWhO1dWl595ddxQSQsEECIPTiBXdnG42472UMpGOM8fpV4xolJ2ML2n7yHIbBIByOeknJhpP1qg6hA4fTO1vxwVImAfbkTx059KpuX2Qw0zG2SZIxHHT9qGXUMLm/awUAgxkH6V0aJbJdq6m5cRWbAk7QiwGknczes/lQ2pto052gDESSY6n3q7+KuMAzNKjwqsgCOZMf815f1FtQdoG8gQcn3x1PlQCwzs74gSyigJtMQ4Bw49QeDSe52gCzSgg8R0mp3yzKZUMT+L8X2qb2SwESCoiCM/7ig7ehV10V6fu2IBMGQJJ246yeh9aM7c+HW05DIS9s5DCD94pWmkYuEwGJjxEKPqTgfWmvZHa7qotM38kt4lIBgHGD0zQoNryLrdgsO8xAYBh1Hr7URqrKqxmWE8iqLmoh3FskAyCPMVfodeBbe2wmcq3kf7R0rRdGaTKlsAgkcepg1WybxgZUeI+lU7iesVNgVIYnnqM4otipBaWxkGhb1gLM8dKPvQqwTuDDnn60pe6eORVJtImkzyiretIEZ+9BxXLUrKn3A6u7tJa4owZB/wBqyWv7V2ljeezeThLVs74J/E5/CY4Az7c1pde6MrgsUEZcHaV9QR0FfNNXoSLoEd4Vngd2txQcNJEknM9a4f48FdndmbSoLukXbg33EJAgKgZgvTPsOgmqez9atm4Rp1767c8O64kbT12iTGOpzV1ztK01uVshNvJtEtAPI3P5T9JofXarT9z/ACrb27hYmQ+7ngFv+OSa7LOVgoLW/kZxdckHbAmTAXGR6+9PTpriA2nuhAPwgYdvxFto8agjlif1pHoLi27lq5bBYWs3Gj8UESPqQB505/6i0MgBG8AM0gsEGBbGPCpMy3Uk0j2ZHvZ67rirddmtsHcdA7Lj6+KM9IpfeYm2J6vCtJwAYgexkn2FWayyrYQlmW2A5iFUx8i+fXPoagulZ0RC3hTCQIkMcn16CaFDWE2dqallYlhBAPIZyD19W/SrtI2xVTftDmdwAJU8qQeQZkYoXSDuySpAZSDsYSCp8j0IP1qGotsGt2w2ze26eiE5Gecbs0r9BTD7itcuhFaCqB/CYIZskDyYmPQSKE04Vmgk2y7Eo5OI4KuOhkZqzUWG/jCLOGIHJBwRmfNpz6YpZqNWWVVuKp2Fo9QxkqfODma0UFso1SwxyR4iIwTByDI5zNP9DqLS2ULBu84UAhSfM8EBf+KzioJwDMSPQD9acWLCvtI39BPTjnzGaonQlFnaRDHcHzmYwfrGf1pZcYAEEzjAPr+Y96aauDBKKGXBgAHyM/39aV6xuD9j1FWsRqiOktq0hVIaOmQfrV+sIZF24cYf1obTBg38sNv5kMFmMxFeXdWGYbjycng5/q8z60tGsrt88Aeo5/ephLnzTGcThjFTfTskSckYiAPueau0+juX12jaWHkQCfSsCvAJq9Z3kMfF0I4gjH1ocgyB5dPSp6hdrFXEMMSPP1qhSftWu2CqRfavnwriJx5ifWpanSm20N14ihS8miL2r3LB5H50A+CDAqAxBg8T6Ywasta7arrAKsMT+H2ry4hZJHyqcieCeSB60KFogYTbJYbQcrx6ioPpjEznqB0qtUM8xRb2gM7txoNhSBFBpl2f2fbYyx+nnUNPZkZYLH3pjoezwMyCfLmpSkVhDs3qIpLEugXJJaCY/wDHgj0rA/EfaP8AEi3dW2VcApchiVJBwwB+WV5H1rT/ABBc722+5Et20llKgB7jH8Jz4VH5xSXtfs9ci0pQsVuAnAjbtj/akwfqVy9sj2Ro1uIZQ21ja5XJP0jw8dTS9Ph1ja70RtLhRnOevtTHQdoNY09wTNx/CoIz4sH/AJqfYWnRNPeZ2LnhVBxjr65n9ap4JraR5bs2rbDb/NW0Dn8JuGY945n2HWh9Pq2VgqwXYiSwkB2wAPPYpJ8pJ8qUm83dQs8lvtyaYabdsOxgvd+FYEXGdwJg+UcnoB60Wiadji2llEZQzXWUHcQAFHhKiY5kmfpVXZmmhrIuZtlxb9u9XvCR7Y9pNQZe5YWQYtXSpZmG2YGB5gEzmmxNldQEYMun79Np6rtVQTPMEigMVvZsm3ad3kXLdwtjxDYRAHrIH3NZ86Ze7tu0sGt3HjpMwqg+YxNP71pVXVMpm3b3KB1LnII8gxJz5Chu2NE1m0LEDbLMp693hmjyBfE9YFKrGE9+0g09pyxNw7iYJwQAFz0zQ1wNhWEkkPPykFun1p9Z7EU37FsMO71HitsZ2yYx6GSV96V6vT3LR6NB8O7xSFJAHnHIimoBQZY59QQMEQcxGOZ/OnfYdlHRi7hdpwXZV46R7dKCtaVSv4hbfcUO0YbqPOJgET1o3Q3bYBRyBBIkYAng+/mPetHYXoF7SUgncRuHDDqPpjjz8qWn8QAnG7HI6Ej0pprtLDbCQGOFflZHH0PHpNK9Rqt9xSfC2Vfy8vr0qxP5BVYTnj1nB8/Q17bKyEGW3cjO4H6c/Sq7yiSG5H0mpdn3lR8rxWStiXQzuaVrtsJtWLeFgQfXih9Bq/4e9bZTKbhuAJ44Ig+X7URrtfNrbbRgxO4lTJxwaTnTXHDPBJGWxmPP70JKnQydq0G/E5X+IZrbbkeGH1oO3AAPnVZvSoGMdf8AP8zXumVTIY4gxHnWXQkuyF4rOK82Tx061ZetoB4SWJ+kUZpNMAMnPNLJ0PGLfQKtmPxHPMCJq21ZHkc00sWGchVAk4yQK2nY2lFsCLC7l/Ew3knz8lHtXPLNR0Rw2Zvsv4Mv3QDCW16FuT9K0On+B7WBdbeR5AL+mTWh766SJAC+fX7UUhVfQn0zXO8reiyxpCbTfCli38thT/5Cf1NGns22DPd2wTyQsUX3u4YYEVawPnHvU+TexuKR8s7f7VY27ij/AOMmNvGBBMxxSu92yby20JMgBYIiBBwB0/Xzp9ruz9yEGFDCAxGOn9qxV5yGYky0nPqOSK7cNcejkyPscaTDENuJAkD0jOOmDzVy6hkSAu3f8s5JJwPsDSmxcg9TJzP4jyAfTqa0PZ7JbVr1whrsE21PUAdBEAEk/RavVk+VCbtTSvbRQcKTtAHLR5+ft096M7E14t3rd14kOwM9AFnj1xn0ruz738TqUN05MhZ4HlA4AEkx6V1/WLtkoJ7uZjG4gIDHlgtQdGRtOx9CvaVm9dcr3r3GK/8AbtEBSOg2wR9ap1X/ANrba6PHZv8AdvI+bZC5+mfeu+Etemn2EFSpKjehBVoyJ6q3ocGjfiG6dRaKqPBue45HV9vhH05n2ocv7UFLqzzXaC3a1ZPNq5tGOO9W1uAI8v71R2Z2d34NxyZa2dn/AIfKB+/0qnsOyL95Vds3LKXDOB3qyn32D8qItWjp7jAT3VxXa0PImQR6KefSluuxt9CTX9ld3asFX8Ww3rfkvjGPzn6UDrLzNeYyv8sB9oAgn8YnqCJ+9OtTcbuLmnZZNoKWPVAJYrPAEHiszqsXrTCQWQElcT0J8uMkUXvo32anQ7e4Nsrus3JuC4B4rTrJYED5lIyGHT2pHq/5F1lLArcAK/iS4OIPqONw4xUOyAA3dBzYuklZ3EKTyhB4E8EZBBBoS3aZmi6TuAlRGFbIIj8OR7U6EL9ftUbRuWQSATuAMdfMYHiFKLq7ir58YIJ/7lEfpBoztHWZHWDP1UeID70t3+CJzM8UQMrc7iM/t9q8vXZieRipNdMRiP71MaMxJ8pz5eda0LR4mqO4FQeIiSf969tatwxK4J56gzzg153eBEfapKOkjFK5MZIiULEkwCfIVwsj60Vb1O0GIJPWr+zNGtxsllHUgT9uKSU2u2OoJgdy0w6RP5+tW6axugANPmOK1fZ/YNpmWTvPUEfhgkxtMluPvXuuvpbDWwu2MkHB+pWoPNfSLLHWwDs7saPEWmPTH3JrRW+07m3w+KPIf2pJY1eMBRx0JJnGPM+lNHlTCqQ3JU7fzhpBqEm2+y6aXSDbfxRs+e2R6nIqb/FFq7gggTg7Wk+nFCHtHcoDrJ6SesY5+YdKFugCCFdfVePyNJae0NXo1Nn4lsKqpDe+2P8ABU27YRjFtiZ8wRH96y93uuYuzxIkj64xViaxUUDxEieev9qNWa6BdD/FKA7W37v8LlA6nHh8DGYPtWL7Y0X81mG2CdxCSIJ58J4z06V9PHwTqLocQBAncJk4wBmeD1is4v8ApqWBPfnAO7au4iOp8XHSu7HDIl2qOKSsyOm1AlQYjJb2GYnoDgY5qWq1b3JZmzH0j+kDoOBjyrU/+267Bc727tJgN3YMx5eIf4DUdP8A6fqAxNySB4QUkbugYA5XmY4xVeQn4pejKWbxhAOEJY+cnH1j96ZWNDKjxiNsZ9o+laTX/BllbJZALjCNqAMrE/07p27ROSQrYEUpT4dIA7u3qlulQR/LG0k8rM/Lz45z1HWs43pmpx2hbatm2CFnJyJ8qP0vxRqLSnbcTawVYcbogECIzhSRNA/wjQArLuYwLbEswHmYELyMGDmqNRpSoUukTxMTyRxzyD9qXg12Zy8DPR6u4QpW6hIUsYO0iSZWOp9qYaTtq61tLbMConZvMnEiBHT61l+92g7QBMZiPapW9THXPp+ftQdAUmh7rdbddrgmBdVVYqCSQoxPljFIrt24u0ncNh8JgjbHSf2qaa9hlcZiZzj3ou523c2NbZUZTzMfqOtMklsDdkn+JRctG29q2T/WMGQPDilV3Vu0Ek46g/v1qVkoOVnOf886vNnf8gjJ5gY8qPbBYCqHr/k1ctk+Ro57TDB8Y4mcCPXp9qgykevv+cZoNGTKbNskYX6/7mrru2T4YHlzn0NVu7f5wfpNT0mma40YPpIH/wCVCxqJIJ+Ue5ijrHw45K7wwU9cfvx9aLTsdrZhmSRk7WBOM9P2pk2rtuQSbkiB4SFGMgwRPPnXPPI1ovGC8g9j4etAAEZBMEgg/WMUcezYH8smZxCiQPUdBzmh7faihts3In8Q3desECMmpantQNiNjAnxCZfygmCvr5VFt+SypBnfXLQ8K2yxgMYbfBnII+U8/eli6bdce2QLYU4BHI58b8kxmYGavTtd8+AbwJ3biT6SSY48orztDtO69ySbYLAfKsz5GTOaSn4G6ZPSdmWwU2qzMSSsges8HOQPWr7esUBhsuKpx8hiScEzkZoYaW5cfJYRnJn6gCP2pqNqLmXnknMHpkn9qzXs2iN7ROASyjZE+cYmOMz70GsMu4EqOnI9ODRXZ+tFpWjCmWYtEEx5A9fTmgdX2+LjjuFPUSTO7/8AkD3rcfRvstVbg8Kkt06V42gcgGIzEzP+1C3Na3BuCf8AtPl+leq6gySxPqd3vkcfaigtNn0rW/xouh7VnTwo2tNwyQfFmYDA5z0mqO2e3UNpkui3ZYqvNtsMT0IP9MGTzWz3JcUblnbyRwD6e36ikfaHwlbuKSCVPQrk4HzN5t6Hz5r2bPOUlfZhux176QZ3EjxuxRVXPjChZI4+ojrVw00KwcstzeABtIBHBOT1OZGIpx/0V0JIdQoiSVKwVHSRAc0o7R7Puo6zfcE+Lax7xVn64MRj0qbx0i6yW+im3YbKAEtunAjJnj7H7VYreFsxIODOczn0gT9KnvvF0ebOwgSksCYMYx4GJ4IiATXp1Ruwt+z/AAyLCgqTdJBniMkzAGPxUn4/kf8AJ8C23ZtyWddrciAORgz5/WkPbvYRuNvUqzGAfCEMDmAPDMRHHHua2GtbTi4Vt3VLEgFSGBBiDMr048qD1uicKGC7wcTB248vrI56VNrJFUtBSxz2fPNbbspsUte38uGtqNnOFMzcHGcelLgM8SOhreazQJcWLnPIBH3g8jNILnwxJO14QeYmPTBoc72Slha0ITdANQFz0p1d+FIG7vFIPGDn2qh/h64hEFZ5HT9aHKPsX8cvQC1giOvt+lEKR08J65mTVZ0zj8JNVoc5MftTq/BNr2F3H/z3/wA4qrfTv4U+HzrrxtLdCMFkSpeQDBwM4nmj7XwHOrbTtqLChVZi4bgKDyp4zz5CfKmWOTDyRlhqeJ6f4KttdoFSGWJHEz+1XdqdmCw+3vbN31ttP3B4oezqlAP7RQca2FMZ2u1y7IW2k9OQBRGq1DGdpyMGMz7gRE+mKSW9SB/v/tRydsABdqEHqeZ9655Y0tF4z9h2ktvxgZBkgr7Y8vUnpTJtIxjvCCD13Bsc5ydtA6PVq+bi3Dz9T5QOBPlmi22nxbCFkZiI8lkH8yJqbXtFV8FV/Sov4mMjy/wVO2APlQcidx3H1MYAH1qy7orjEHgee0kZ9eOOtU39Ix4dIEHB5pbGoNa6zL8wwcBVX2Bx19KDv6cg5V7g48on2xVumuOh2qiOT7gnyPlHrRDXrw5ZQvOWkeogEmfSsE612fbW0puOonIQo2/yHWKDbTE3CFhUPG4QTPOJMfWp2ld3bZ3lyRgBRIA9BOKlbUD5lubvVhz7dKZryLZw7LAmGMnMLxioPpiDlfsZ/OqLuquKYQE+kfvXm/UEiSZ6DBHr1zS0NyPutjDWo6ss+skzPnRHZzkl5Mwf/wBiP0rq6vXejyUXacSqz/TQOp06l3G1cqJwOpg/lXV1BbY3gwPboh7gGAGbHTmk1+4Y5PXr611dUc2zsxFCXDPJ+cDnoTkfWtF2LcO+0snbLDbOI2k8cc5rq6pY/wBg5dGd1vI+tK+0DDiMSK6upM37FoaLLVsG5akA46iaMviXuA5EcdK6urmf7IbwKXtDbcwMLjHGaF7asKLSwoHHQeVdXV0rwQnoU9nax7ThrTtbbIlGKng9RUL9w7iZMmZPUzz966uqpzRB4wfemPaNoA2wAAIHAiurqzMtkbaCTioIuD7iurqVDmkvXSAACQBECcDC8eVVXLpCGCRnz9a6uriOlaBtfqW43NA4EmPtRnZOWac/yhznrXV1OtBWxp2naC6e2VABLCYETzz50v065rq6kh5+xhhbuFGYoSpjlcH8qEs+J2LZOMnPWurqtDSEeyWsQDgAUNos3BOa6urS8hWj/9k="/>
          <p:cNvSpPr>
            <a:spLocks noChangeAspect="1" noChangeArrowheads="1"/>
          </p:cNvSpPr>
          <p:nvPr/>
        </p:nvSpPr>
        <p:spPr bwMode="auto">
          <a:xfrm>
            <a:off x="77788" y="-773113"/>
            <a:ext cx="2286000" cy="154305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transition>
    <p:circl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96962"/>
          </a:xfrm>
        </p:spPr>
        <p:txBody>
          <a:bodyPr/>
          <a:lstStyle/>
          <a:p>
            <a:r>
              <a:rPr lang="en-US" dirty="0" smtClean="0">
                <a:solidFill>
                  <a:schemeClr val="tx1">
                    <a:lumMod val="95000"/>
                    <a:lumOff val="5000"/>
                  </a:schemeClr>
                </a:solidFill>
                <a:latin typeface="Chiller" pitchFamily="82" charset="0"/>
              </a:rPr>
              <a:t>What are oil spills?</a:t>
            </a:r>
            <a:endParaRPr lang="en-US" dirty="0">
              <a:solidFill>
                <a:schemeClr val="tx1">
                  <a:lumMod val="95000"/>
                  <a:lumOff val="5000"/>
                </a:schemeClr>
              </a:solidFill>
              <a:latin typeface="Chiller" pitchFamily="82" charset="0"/>
            </a:endParaRPr>
          </a:p>
        </p:txBody>
      </p:sp>
      <p:sp>
        <p:nvSpPr>
          <p:cNvPr id="3" name="Content Placeholder 2"/>
          <p:cNvSpPr>
            <a:spLocks noGrp="1"/>
          </p:cNvSpPr>
          <p:nvPr>
            <p:ph idx="1"/>
          </p:nvPr>
        </p:nvSpPr>
        <p:spPr/>
        <p:txBody>
          <a:bodyPr/>
          <a:lstStyle/>
          <a:p>
            <a:pPr>
              <a:buNone/>
            </a:pPr>
            <a:r>
              <a:rPr lang="en-US" dirty="0" smtClean="0"/>
              <a:t>		Oil spills occur when boat owners are pretty much careless and let the oil from the boat tanks leak out into the ocean; causing major problems to marine life. They pollute the water, ruin wild life, and harm animals. All from one little mistake.</a:t>
            </a:r>
            <a:endParaRPr lang="en-US" dirty="0"/>
          </a:p>
        </p:txBody>
      </p:sp>
      <p:pic>
        <p:nvPicPr>
          <p:cNvPr id="5122" name="Picture 2" descr="http://t3.gstatic.com/images?q=tbn:ANd9GcSBbbWJFMiV_OI0vg_W1TVBpLSFZ-VxKBcIEEni12CbPnArWlHqwA"/>
          <p:cNvPicPr>
            <a:picLocks noChangeAspect="1" noChangeArrowheads="1"/>
          </p:cNvPicPr>
          <p:nvPr/>
        </p:nvPicPr>
        <p:blipFill>
          <a:blip r:embed="rId2" cstate="print"/>
          <a:srcRect/>
          <a:stretch>
            <a:fillRect/>
          </a:stretch>
        </p:blipFill>
        <p:spPr bwMode="auto">
          <a:xfrm rot="564560">
            <a:off x="5110455" y="4410314"/>
            <a:ext cx="3268993" cy="2195236"/>
          </a:xfrm>
          <a:prstGeom prst="rect">
            <a:avLst/>
          </a:prstGeom>
          <a:noFill/>
        </p:spPr>
      </p:pic>
    </p:spTree>
  </p:cSld>
  <p:clrMapOvr>
    <a:masterClrMapping/>
  </p:clrMapOvr>
  <p:transition>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lumMod val="95000"/>
                    <a:lumOff val="5000"/>
                  </a:schemeClr>
                </a:solidFill>
                <a:latin typeface="Chiller" pitchFamily="82" charset="0"/>
              </a:rPr>
              <a:t>Plant Life is Harmed!</a:t>
            </a:r>
            <a:endParaRPr lang="en-US" dirty="0">
              <a:solidFill>
                <a:schemeClr val="tx1">
                  <a:lumMod val="95000"/>
                  <a:lumOff val="5000"/>
                </a:schemeClr>
              </a:solidFill>
              <a:latin typeface="Chiller" pitchFamily="82" charset="0"/>
            </a:endParaRPr>
          </a:p>
        </p:txBody>
      </p:sp>
      <p:sp>
        <p:nvSpPr>
          <p:cNvPr id="3" name="Content Placeholder 2"/>
          <p:cNvSpPr>
            <a:spLocks noGrp="1"/>
          </p:cNvSpPr>
          <p:nvPr>
            <p:ph idx="1"/>
          </p:nvPr>
        </p:nvSpPr>
        <p:spPr/>
        <p:txBody>
          <a:bodyPr>
            <a:normAutofit lnSpcReduction="10000"/>
          </a:bodyPr>
          <a:lstStyle/>
          <a:p>
            <a:pPr>
              <a:buNone/>
            </a:pPr>
            <a:r>
              <a:rPr lang="en-US" dirty="0" smtClean="0"/>
              <a:t>		When oil spills happen, they can have a huge impact on the way the plants grow. It can be very poisonous. It has toxic fumes that are released into the water that can harm any plants or wild life. Not just in the water, but outside the water too, because the oil gets washed up. But because the plant life is affected, it affects the animals too! With out food, how can they eat? Sometimes, animals are unaware that there is oil on their food they’ll eat it anyway. That’s how animals can get poisoned. But the chain goes on: if small animals eat the plants, and if bigger animals eat the small animals, that’s how </a:t>
            </a:r>
            <a:r>
              <a:rPr lang="en-US" i="1" dirty="0" smtClean="0"/>
              <a:t>they</a:t>
            </a:r>
            <a:r>
              <a:rPr lang="en-US" dirty="0" smtClean="0"/>
              <a:t> can be affected too!</a:t>
            </a:r>
            <a:endParaRPr lang="en-US" dirty="0"/>
          </a:p>
        </p:txBody>
      </p:sp>
      <p:pic>
        <p:nvPicPr>
          <p:cNvPr id="4098" name="Picture 2" descr="http://t1.gstatic.com/images?q=tbn:ANd9GcTaBr-yJ4Q5WcKAPX78oAPexRtzedtdLh6c52ARsphVF79q1MXcJg"/>
          <p:cNvPicPr>
            <a:picLocks noChangeAspect="1" noChangeArrowheads="1"/>
          </p:cNvPicPr>
          <p:nvPr/>
        </p:nvPicPr>
        <p:blipFill>
          <a:blip r:embed="rId2" cstate="print"/>
          <a:srcRect/>
          <a:stretch>
            <a:fillRect/>
          </a:stretch>
        </p:blipFill>
        <p:spPr bwMode="auto">
          <a:xfrm rot="447274">
            <a:off x="5198122" y="281174"/>
            <a:ext cx="2087075" cy="1565307"/>
          </a:xfrm>
          <a:prstGeom prst="rect">
            <a:avLst/>
          </a:prstGeom>
          <a:noFill/>
        </p:spPr>
      </p:pic>
      <p:sp>
        <p:nvSpPr>
          <p:cNvPr id="4100" name="AutoShape 4" descr="data:image/jpg;base64,/9j/4AAQSkZJRgABAQAAAQABAAD/2wCEAAkGBhQSERUSExMWFRMVFhsaFxcWGB8fGBscHBgYGhkgHCAaHCYhGx0jHRweIDAgIygqLDgsIB4xNzAqNSYrLCkBCQoKDgwOGg8PGiokHx8pKSksLCwsLCwpLCwsLCwsLCksLCwsLCwpLCksLCwpKSksLCkpLCwsLCwsLCwpLCksLP/AABEIAIAAoAMBIgACEQEDEQH/xAAbAAACAgMBAAAAAAAAAAAAAAAEBQMGAQIHAP/EADkQAAIBAwMCBQMCBQIGAwEAAAECEQMSIQAEMSJBBTJRYXEGE4FCkRQjUqGxctEVYsHh8PEHkqIz/8QAGQEAAwEBAQAAAAAAAAAAAAAAAQIDBAAF/8QAJREAAgIBBAICAwEBAAAAAAAAAAECEQMSITFBBFETIkJhcZEy/9oADAMBAAIRAxEAPwDzVNtTIDq81CVEkHzYET7x+dSf8Joray3q8cgie888441WaVEytzz/AKvWZ9ZmdM6HiUsARIJwSf8AEHGvPcpFdaZbqeyQoFRoIMqWPEtJBjsZ40HRpqtVxUiwypybhIwB2zjkgQOxjQm33IGQDkgESfb25A9NF/xqlsBWDRdwCwuOZ57gaCdi3ZYfD3XcKGCsA8hmAvUEAEd+8yARxrbc7SnaQK0YCk+VgAeOqI5HH786DptTEkKUd1hj9sMYJk+aQc5zrXeAMZYuUkgKFUFRyMATY2TI4Mjg6olCUduQ6pGPENtUCsFsWc3N1MScAEDuRi4TA40J/wAEVaaU5ZVm6wSLfKVtAAUwRKls8lidF7GqhH8tw2TaWbtPI9B27e8amoCckKQMlC5BORnpXK5/EahqaC5Wtytv4owqGjAq1KjD7lSmQVtUGnynSjgsoYoZ6c5zoPxaq02VFWklQ2XPEUw8IRKg9RW5okzjsNN6lJUcfduqujNZeQoFxHUVBIOAIEjyKcngTfeJIaUMCTUDAAUvuPgE8Am0YAunnmddVE6cYizc7ZajAUiyWvYAVVkW1bQVIEqPKGpLImYEMQCG8OaotE1D9qrfDNTkoeUUkEFbz+piAIhVBzomj4Vt6o6hAZFNjMZtUMG6VbKku4LE5JOcDWnjO4dQpT7hSnWBIW0gqFwF4FhCwRn0EDRt2JXsrtHaqz1LUZm6rSAiLcCSoAe2elWkAkA5+MFxScU2Dly7CIl1co1tikXFQWuJaTMKQOzPfUUNQV3pB2lTVKyvRkySD1wCGtUDAAknzSbDYolVtwwhIEAsWqKXeCLTJLFmUGOPLLQdPq7Yb4CdnTqC2pVUioL2AgWrJUMSASA7Q0mTxqfxMoTDo1TpDDJiReD0loY5A4xgRnRFNwxYcT05gEKMDBysmffnQPidB2K2S5uZRGFSVk9jdMRnvGp3YzbSsWeOb03IwIN5Nt0dRPTieMSgtgzBnM6XU6NzoLQ2Q5BlkJ8zFjOAAZa7jmYnR262jvV+2aMMHUVXDXVM9Ntyi2ji6Jgm2TxoTc7R6bMeq67+Z9tsFcW01gTIEM0YJYDCidPF+yS3B945mvRUgqxRltH8phwsOwwqnIgZJOTGgaFV1qFlH8wKQCFz1SGOBggYz66Z7zcuCUdR1EAFTLdPJBErn49xzqHfb2o1EUlb7FJIHlCufZQINRm7k4A5ImNUsLjsW3+ADdhx/wCdp1NT2iGSFXuPLEZ9I1JUggANP74BAOfzrFXdgAuQJUHJ7Dn8agcos2qbVZAUgZHIPHPYg5EZ1vQQHqCkBTGeTmJ+MzoHb7sYtGILFu8lhGfQwew7aOq0ahACzHzkmYHHvot1sG2nQW7lVuOFByewHr/2Gpfv/rBURiDk5P8AbMaDFaooIMxPmkAjOSAe/wDbMaj3e5j9IywBgckmIJ7Hj/wZKKqDqwre+H0qhML9qq2WqUiF5kEt0w35E9+2pH2+5VQdtUpMRMrWBBIbuGXAPOYI9s6X1a1vBLXZAMkEiSRxmPf++iaG8PB6YUcSPb3zoS/QJRrgE3a1qagnaXcFrHV7cmbr4LsBkxzzqtt9SUWrDbVA1J4Um7sSAwDQeeMnuBPGrzWJItKiIIF6yBjuO+q99S/Si7qkRTpUxWuBV1hXIwGvAwwjAnOljkjdS/0k8j4Zj/giKweVaVEKHFpAW2mCB+gDIWOc5JnQHifhxdgS7EKIQ5lVKm4AFu7EkKLYzpH4b4JvKNcUv4Y8QHpmDUIBCy5cKSDkKfYaJ3X1C6N9uutSmQwRWYDEGCGzCtjuBE/nWh4pVqTtB1Nmz7B6WKN7IHuaCRErAgEkM3JuzEYA41jZbx7ijIFbLA2nhCHLNHmgLOBnsRqw7cA02aaYpLLXTCiJBtZe3rgn0Gq822r1HDkU0oOnQYhADwBINQiWiTmT251FSvlHLMmMNh4ozWqxFMgHDI1zXFChGYIKyxMdj/UDrHie4qpVFUPK0VUECACM3ZEXEyZME+h9B9j4EtCqlWQwUWujMzUncKRaSiyi85lhxkiYsHiFajuI+5So0gm3dqaU2UyyQAGMAdJCwsH9tGVJUNKSapoU1t6wVbmucqGFMmCiwTUdgPKxBgXAtAbInKjabp7bajw1R3Mxd04A6QykTDMFJ4UaLbbVArSFLG4lwpBcwx6sZBYdo4HOg95s7QAOirauTBtgyLgJ7qRjPYwCddHknpd8AhepSX/+n8tThf1IJ/SWM8YMepxqNN+C95ABmDaemYxE8DM47/OpihEtaRJBKkWqVwQbf1XSAZzDesah3expGSwDEEgHAUkCD08iBbE+g9c127KqLHQ8XtdocXkBQgMmQTIxN8Dtxry+MIV6ql0kFDiGycCSPSIYGPftSqmwcLIBwZ4tMcgTjAOf2741GQSsR1dx2z5v9M+2qfHEpf6L3/xNAJBYCBwokSCVwRE84+NGU/HnC3U3DrwXMBo47+UyMY1zhKLgkGY5+Bx+8Y/A1IUKoAuJ7g45EEzgHB59TofGgpr0dHr+PKlIlzK4w05mIuIPS09+OPnVap/Uzs/U3lbDDiAThlkAjP8AY/mr167FQpGGAJ+eI/b/AKemivDNvcwZhCnAEf5J4PH9tN8aSO1Ns6T4f9WFltuXptunGCYUyAYyZ+IjOjE8bpE2AlWyLmyPYzxmcSPn01yPeP8AbdgIX/TkRORnOPQ/7a1/jnQEBiV9+TwQYMkD/fSfEdrR2y6qoM3OARnBUYE5GR8n21PR3KlSboM8j/BjvrlPg31PVpqmbiGtgk+RlOI9mEiM511Hw60qCyzPa327jsfT1zrJ5EVHkhncasJ+ylRGDw1N1tZezA+o75zqsfU20oUaB4cQAKVeGwJhadQqaqEDhZK9o0+3lePIIb+kce0j/trm3jFKtutxTSrVNjVraduVTqtYwYzxg46hpfCU5T+rpIxwtyqyL6e+oGoN9sIRRVi1haSAQvVGcTyRIicY1et29KqaVViHKoDSnkCMT/fMTz3zqmbPaLf+tevoqqYZGi1eTaQxiQcDJzxq6bKlbTVGy8LcAIPMiYzHOtflVFKS5Kypbi+qtQsGDMr/AHMAIDFwKkmR5iDbEeUmQONDbTwOHWrVthWJW1SFlXJB6ok3TjgCOQcN9zS6mtyIBJUcGScGPzj0HroQUi90AC0iLc/uWz3JxIyMeuWGXUacWSOR3LojqU2yJpk2sTOeC3k/qUrzjnp5zoLeVLkJVoKAE2gRBDDpBhnDANM+h7aKq7YQq1GW0glAMAnlFFwEi45n2IBBnWaG2K0yrAAScMFBtwP1EsuIzBxp7S3KWrdcC+jQMM4psLiFcsbqhxglvcnmcnGcTC+wN1RGgOxkIAAwIXlgwzgkRzxA0y3KEjpSWVALVjy3RIgZGe+cAdjoZ6Dv0sYIN0EXFlzJH3DAlh5R6jnjRvs0QjatifaVKjIf5dMLGTaGI55k+sZOMd9a7jxGslJmKhSUIQBc5jkwSDHUJPM6XbX6orVHsgAVCFNmGkgiZmeNe3e/eo/81rwICkCFChhayxAEQQTB9wcztUX2Q1roL8O3osEwoBUzOGPBBHc+nv8Ascp4d9wyKZYjBtUrcVHUP+Yj29zEai2hYuGptDSfZgT5sGVZbZxz+2vU96pXDWtAYjrun+pVyLsEn8ZM67SDUgfegLGJMwVbkNdGfTHBHf8AvDXDABpJU2w3rzCsOJx/g940bt4qBhktyT0wwgZg+Yg5GeCByAdY2tdWQKVzcSRHmPrHaZn5z301UIJWp3AXnnIfsR74nBx7f20wo+ES4EYMAluxAnBP4z6aO2W2RvJBXkqeROCCMAY7947aceD7Km7MphijQsYYCARJIiIxB9DkaSeSlYJVFWxt4B9P0UCmOsCZJBIzKkSB2PIEatvh1RWSFF0n1PGTOeB/bSRKNsswiPXABPqBMG30x31LU8T+0jMCVAAgAd/n/SNeZL7vcxSlbIPq7ftRQfbRGDNazXFKmRmzMiP6hPMGJ1Rdn4MwF5NzrVZEpAklYAJdhxHAge86YVPHKterUE03q29N0QqCZaScGLmz0gHnA01+nvDatWgysoo0XqXUwqiLWDExgkz0wGnGYzj1/GwrHBe2VjHSiLbD+HseorlH9OQVBMkHzLGY5MCNN6fiVMobXustEqJYCDktMn1Jie/fUP114MV2VNaTqtRagKKRDMtrqwSWNzAtOD8ZgapvhPhtdiKiqAqdIJwW/quPLAAnDZ7ZjS+VhUuXR1KrL4/jlOy1Q/OIBk5HefzkcZOha0iSFLMJIDGFkc47A/txr1NmWZYGFE+s9ys8YHB7nUVKuSSCwj+mBHEAZ9/ntryYx07olBOyWiinJYloBMNLMDAyT5SqgY7z7a13AWQJLNAw0lhjEkgy2eIE4MiNTVNwwBAAzMQDgRIjtyJ/B9da06zsLcAu3c+kkH3J98jsSdUs9GGWPBHUexmDEFmJN0RGVJMmBEArwsGcS2IyoQM0mMiWgAmSMKVwAPfMEg5xmr4gEZ1DKXAMBSwziSIM5GPQdRwQNBmspCMwsD4LBckFSSOkzBLR2/SdGrNcJqS2KHs1CtJkMIYR5QB7DP8A7xpgNtLMo4wRJGA2SekxME8Zj8612+xW63NwxzBnjJ9uT21irt4bpHC/n2+BGvTsw0z1WtebUwxN3GCcjH/KMkjuC3xrWoA0gCDAtj0lek/BAg5IEj01vsZZv1EqCwECDAyDMcc+pAYa0qMy1OMgtHt6CO8dvxrrAeST1LdzgHkheBicjJHydF0tmC4MEgCcd5Pb0/TH76X7IkWkBc4kuZPwPY99MTualMyVILAkSbUMcgECG7DBn0zpJW1sBug7cCyLs3T1EZUgx1SAGWJziYzGdQbPxRaNYkEMtQANJUmQceXBHBMZHvpLvd9extqQIgAzzCggEfpJNvwMxqHeMhAskgTN5wh5IDT1yB/mO2isVr7C1a+xZ/EPqo03ZbXSoGK2GZDSCZn0j1mY+RXdz49WZChZUUyGAGSMGDybeB2zoOm5gqhLXLmB6t2BHM4u/HfT7ZfQ1apUH3LaCEkXOCD8QJJPsOANNHDGPCBUUWr/AONPof79A7iqgKVKhABbzWiRieo3xi4RaZnA10Faa06hdigprN5cnHQxE9R6scE5/M6zQ8Up7Xb09vSUsKaqiwI4UE8gkE5PcjBkk4rdWoakKWYqxNxuMAWRaluYg/OW5zp5eTjx7dknLegPxJfv1nFQsekLUIOOlQway1bQcN7kcAcx03RUCSQjdPVmTBEQv+Y9NH1VWwwEUU4EBpIgCLvcj9Rj8DS2ltpm8DIwCfwYPrA7euvNy5nl/gyi5fwxuVZgrKGwIZgMGFg+nf25nUVLYogDdasROebQR04gEg/7fBTbZSelcmWE8rxMmTCx6Dk+86HCkMSp83SJyBxAwSOPkek51NbKisVpVGtTdEzyY8o4NpHAiY+dZFNPL0yxFzHiSYnI4E8fOtNxthiGDD5OG5Ewe37H2nWlOkKeSoMCW808wSQeBwYxjGlsnFtS2C22qrNkGBHUYIPuAZmYiAGz28ogXb5aq1y5AlR1KQ7YEkLIIEMO8AjnUtRWbzBSf0kQuCLUUdOTEkd5MY50FU3EkwD02ziI6YmAcdgIk/kmXRui2tyv1PDlK/ch7maFuIkkjEKIKrH6vkaErVIdA13XIJxgn8DGOD21LR3P8sJZUiOlRkDKtyMBZKn4Md9A7osAGGV4CzwxBC4J7SY5E69BIkybbvDysyDIPtPV88ERrZ0JUDkgsSTzaYNvxMn2k6g2Zd2uiQIHxA/9mPnTKss0/wDlJyZPfgAAE4giD2Og3vQLVCqn4mtNhIwp7euJlSJiOwI1NtfGi9NqBuZHIgCJJHHmwPMSOP7aFqUQ2MZYAlfLkE8zk4k59sjRVTawVU0iGeZBxABxaDbmOLiVP+dEY1wTuwLcbcMcEN9tQIvnlgsLgTaTmPnjR3gv0tVrlVhgnJKiQoI59+P99N/AvplKwZma9aZ8klbQSp6gRkNecDPSeFieibXwKnRQFAySARHBEETxBHcZniNUjASUqK/4L4Ft9k1RmANNLGWoUmqCSQRgElpiLfXTCl9VUK1UJSBFMraKjMRdUk9IpnIyCJOSRgZ1J9T7dv4KuUMOq/cEiSbCGj1HH/51z/w3fimtGzJ6brllQw6rlgXZGTEkFXPppc0bWlC1qRd95UIN1xBX2MyTEDkzDY7/ANoE27sQrAkAKxNhi4xDLgED0luB24OpNlvvv7cQyGR1zm089OJF0HzE49dTU90qACB0xgKQuQQMAwcD1/bXi/8ANp8gxNR63IatBWBIYOQ5LEKvH6wRguhjIONQ19+wcAhU4HQIB6g3APp39yTxgpNyFU2lCJ4AwoXHLiBB55GT6aFdVm4gNYhJCjvMrMgSRgmBAkRGuTZbU1waLXaBJ6ROCGkAkCB2A/OZM86hHiQvEgTMQMREkfPsB+OdYomSgbrNxMKeruR7T76xV8LDcoMNAVf1H9Uzls/q4mOZwf6dvInAaLRnB6Vi4H5ODMe+PjUm4qU7ixgREKCSJwQTjOTkZjMkY1pWpwT5SsK0AyCvlWbTwY7wZJ0vou0glR3GeGBYhTjgcZPtotFaVBdSmDJXBjJMn15xbbBmJn4yNQUGlMAi3JKv0HnNoAAiSJGY5njXmoljdBY3GXPGO5Ee/MgYxnWlSRFgKwOqMQM9U5MXTIInPfGghISldIT7Tw60kwx6ipBUsZzgW45B/SO/poqrMS0FTKno6iCDBgqCIAn/AOvGTo6ltR9pCuCSxAAALQDwQxIMTPSMQJOon2ZanCqVBi2JUTBLSxaEJXhc8HOTrVrK7JCOnShgabFlQAKzLCnqYwQCSefNPPGNNNql8m60kGebT+5wCcH05GgxsiKlzraAFuuA5IzMZHrjjnvptQ220VoLM1RTOV6STx3j09eRpMku0YcrfRiltzyERhbIpv1hZIYk5H6gpIJzgEjgrt/vkrVGRyASWlritNIEtCKGVVLLJCiZPIiBZKjUwARCiIIsAyee/P5x6aA3fh9N4SLTM+QSGX8dWMwe0fOrY/KX5DQyRaA/DN5V2ip917qBeFINyISWJOVBnk3CePbXSNv4HCit/EBRVsIqKq2mSCokiLSCFB5M9idc78Q+nLgCazMg4BQHESqFi0gMRBYcSJB4Fu+m/G/4ELQrmKFUSgLdVIMWAEAMbf6lwVwQDkndjyRfAZFiVOoK1t8wUkG71tuhojEAAx21z/xb/wCOqtJWSm6ttkN9NG84LQKkAQGcBQR6gL766XU2VJmupNm2TZimwwQwGVMdmA4PfGg9rVd0K1JSqjdQYlSVBkN0wslTJAFuQPTVXFSETo4xtN9VoVCJslbVvHQyz09WY+RgGI1bPD/HEqjpLXTDLEsoGRnt+PfT/wAe+maTU4aiWQNcFByCxF9sMJuwbBInPtrn/jH05VoKz0TfRSpbFPNQMFuUuFlkwe5mcY1iy4FLkpSe5ZkrhAwCGV/rMEkywAjsGxHvxr1fxI+d0hmuAFxggRlSeMCSZIm7nvWh47VSmlNmR2gMAT1EQW7cTPft6HGiqPj1Nnh7abCRAa7LKZlyCAAYWMkQIgnWKWBoKiNNqrP0taRbJIzKm2zjLADqIAnC9p1Lu2BtAtDnpgXDsx5yb7YyQO/vqHbVEMFaiyQg6nEGBHmURaAZPwBOtm3BUEOTeSQWXMyTw2QT3u7/ABqco10VbqIHVdqdoIsUMqsGm45Izk+kkc8a9saZprLNFpsaMZDPgGIgi6M99eqV1MISpVVJttMgeYQD5uxOc4GtadRFDAghg8CIYEEgmREC3kRMNOj0CEk00bbeq0SDaAJuEdOAe8xExntPfWFqEchGaCbCpIKxI4gwMH9+Na0aqgBoA4wyxEFhwSVbEDIjqJiRGtd6uJmSDPWZuNzFiCYkcdTciMyY11bjqNW0Mqe9wBURZgdYECSSYBnqj/bRA3s1HVYCFC0E9JyAQ3HXExI5jBGgtmhJphmUkdFRYMofVWYfq56TbgmdS7FCHkBXdSAWiWNqsZDOZINxJJ6T08WiaOivAVu6iZaoi/bNzAFxHSASssBe0gR7tGdbeG7GigLU7SjmWVwJHe1o4iYK44+Ix/D08xhYBMHJGYnnBjJHvxpmi0lXo9gSGyZxzwxz/jUpbrYz5Ep70B1fDLyHUD7fdiTnAtPBugE8x2028J2FJACVUADi0jzDggzmZ/zoOpu2EiZU92HfGCBMgZkDudQvvyxzAYENZPVaogiZ7tyew7eqPG3wyDw9JloG3p00npEdIgCFPA+BntnSPxfwVHufzNbBYHrAAwZWCc9UA/BzqKj4wSEFXrRoKgZlpMkFenBBJ7kiY0ZR3yOlqXdM9uQYEkngzHH/AEI0lSxu0K8bixDs/qDc0BTRagKgm0FiqLJIiHIKwMgMbDM/Fo+m/EqddRT+4RuKSxfbczqO5Jm9QWkrJgHBKidLk8E+6xZmWCxUErIa0jIGIggcyPYaA3XhVMVRYWCraeSGJBNpEEEHicjHfXo4vMX5DXZc9zWBNjC0kAhpLK9xI6Ym4Ykg8Az2OlHiP081cLUp206irANoIKzKq4Mioo5hpM8EaRbf6khWpVQwcAEV6cGoQYEuH6X4HUM4EgnT3w76wWSrnimGBz1kCBBaIZjMlsEkCRBOt0c0Jcgr0UjeeEU6NRv4zahQbrXoNUKnpPSySWktLSGAnEqp1Xq3gK/YFW1QYlktNxUmCwJeBAgkci4T2Ouzb8Uq7BWW5lMlHUXCDyJxOJBB4nSvxv6To1nDMrTaSGU4GIHaJEkzGM6o8XoKn7OUUvCqlymBTWckhnPmkdKjqOAZGCIgkHBA8aa43ATackHmMEyMFjAjsAwzIIsf1L9KuKJqGp1U0WmAEAlVwt1vMDOIiPfFE3/i5IalUoqBdPRcADwIEwQBgTOs2TH7KJqQ623jwySrMWAUvkmOLQJyoHseBERo7aNINzBSWaABg4uE8mBJEGAsgz21Tm6pFNlCjJBMTE4kgXfn11NT3hVbVJVbYfqWDmQMZZcDB76g8KZzTrYtBqAuWwex9CCSJz68z7e+vbvcfy/tEqbJUHGDOcAZkxnOqiN45wH5wY4jueMxPH/bUtfesCVL3c5HGIHyeMHSfB+zmm+z/9k="/>
          <p:cNvSpPr>
            <a:spLocks noChangeAspect="1" noChangeArrowheads="1"/>
          </p:cNvSpPr>
          <p:nvPr/>
        </p:nvSpPr>
        <p:spPr bwMode="auto">
          <a:xfrm>
            <a:off x="77788" y="-614363"/>
            <a:ext cx="1524000" cy="12192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transition>
    <p:wheel spokes="8"/>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57200"/>
            <a:ext cx="8229600" cy="1143000"/>
          </a:xfrm>
        </p:spPr>
        <p:txBody>
          <a:bodyPr/>
          <a:lstStyle/>
          <a:p>
            <a:r>
              <a:rPr lang="en-US" dirty="0" smtClean="0">
                <a:solidFill>
                  <a:schemeClr val="tx1">
                    <a:lumMod val="95000"/>
                    <a:lumOff val="5000"/>
                  </a:schemeClr>
                </a:solidFill>
                <a:latin typeface="Chiller" pitchFamily="82" charset="0"/>
              </a:rPr>
              <a:t>Animals are Harmed too!</a:t>
            </a:r>
            <a:endParaRPr lang="en-US" dirty="0">
              <a:solidFill>
                <a:schemeClr val="tx1">
                  <a:lumMod val="95000"/>
                  <a:lumOff val="5000"/>
                </a:schemeClr>
              </a:solidFill>
              <a:latin typeface="Chiller" pitchFamily="82" charset="0"/>
            </a:endParaRPr>
          </a:p>
        </p:txBody>
      </p:sp>
      <p:sp>
        <p:nvSpPr>
          <p:cNvPr id="3" name="Content Placeholder 2"/>
          <p:cNvSpPr>
            <a:spLocks noGrp="1"/>
          </p:cNvSpPr>
          <p:nvPr>
            <p:ph idx="1"/>
          </p:nvPr>
        </p:nvSpPr>
        <p:spPr>
          <a:xfrm>
            <a:off x="457200" y="1600200"/>
            <a:ext cx="8229600" cy="4389120"/>
          </a:xfrm>
        </p:spPr>
        <p:txBody>
          <a:bodyPr>
            <a:normAutofit/>
          </a:bodyPr>
          <a:lstStyle/>
          <a:p>
            <a:pPr>
              <a:buNone/>
            </a:pPr>
            <a:r>
              <a:rPr lang="en-US" dirty="0" smtClean="0"/>
              <a:t>		Because the plants are being killed off, that can have a major effect on the lives of the animals living in or around the water. They can’t get the food they need, but that’s not the only harm. Because the oil from the tanks are so toxic, they kill off the animals living in the water, such as sea turtles, orcas, seals and a lot of others. But the animals living around the water are affected too. Like Eagles, pelicans, and other birds and land mammals. They are affected, because they eat some of the sea creatures that have oil in or on them.</a:t>
            </a:r>
            <a:endParaRPr lang="en-US" dirty="0"/>
          </a:p>
        </p:txBody>
      </p:sp>
      <p:pic>
        <p:nvPicPr>
          <p:cNvPr id="3074" name="Picture 2" descr="http://t0.gstatic.com/images?q=tbn:ANd9GcRb9oFdzXsXmL2zGS0vSRGc2SoOR5PQzgD4xsIGNar43aOQ3JBBsw"/>
          <p:cNvPicPr>
            <a:picLocks noChangeAspect="1" noChangeArrowheads="1"/>
          </p:cNvPicPr>
          <p:nvPr/>
        </p:nvPicPr>
        <p:blipFill>
          <a:blip r:embed="rId2" cstate="print"/>
          <a:srcRect/>
          <a:stretch>
            <a:fillRect/>
          </a:stretch>
        </p:blipFill>
        <p:spPr bwMode="auto">
          <a:xfrm rot="20803541">
            <a:off x="6970685" y="314987"/>
            <a:ext cx="1551397" cy="1162051"/>
          </a:xfrm>
          <a:prstGeom prst="rect">
            <a:avLst/>
          </a:prstGeom>
          <a:noFill/>
        </p:spPr>
      </p:pic>
      <p:sp>
        <p:nvSpPr>
          <p:cNvPr id="3076" name="AutoShape 4" descr="data:image/jpg;base64,/9j/4AAQSkZJRgABAQAAAQABAAD/2wCEAAkGBhQSERUUExQWFBUVFxwYFxUXGBcWGhgZGhcVFRwYGhYZGyYfHBsjGhcXHy8gJCcpLCwsFR4xNTAqNSYsLCkBCQoKDgwOGg8PGikkHxwpKSkpKSkpKSkpKSkpKSkpKSkpLCkpLCkpKSkpKSkpKSkpLCkpKSkpKSkpKSkpKSkpKf/AABEIAHgAmgMBIgACEQEDEQH/xAAbAAACAgMBAAAAAAAAAAAAAAAEBQIGAAMHAf/EAD0QAAIBAgQDBQUECQQDAAAAAAECEQADBBIhMQVBUQYiYXGBEzJCkaFSkrHRBxUWU2JygqLBFCMz8RfS8P/EABkBAAMBAQEAAAAAAAAAAAAAAAECAwAEBf/EACIRAAICAgICAgMAAAAAAAAAAAABAhEhMQMSQVETIlJhcf/aAAwDAQACEQMRAD8A5CBUqyvQKYqYK9isij+E8Hu4h8lm21x98qjXz8q1pBAgtE4PAXLpItozkclBNdd7H/ohtqhONAdj8ExlHiw51eMFwzD4Vf8AaW2mhUEDlyk0ncBw3hP6OMde1FrIOrmOR6+dGY39EuOSCqLd01ysND5NvXVMf2rKsYBPXnBHTwpRi+2hMqJzH0qT5cjrjbOSY7sxibAJu2XT+kn1kUqNdfbjdzXTl73+IpDxe/hbqTetHPMG7bhHUH4oiHA+yd+tCPN2dBfE0rOfRW7CY5rTZkMGoY6x7N2UMGAOjDZhyPqOXLatEGuhEXXktWG7bNs6Bh4flQ/FuJ2rykpaynrVcqaYpgI5VmS+NbR44FeC3XmevC9EoT9lUclRLmo5jWGPZqc1rBqdYxAV7WU57M9nHxVwCCLakZ3HIbx4k0G6Qwd2F7HNj70arbXV3AH3QSdzXZ+E8Ks4FHSwiIvMgsXcnmzbx4UNwjE2bFtbNrJZWNFY+8Rz01J5mK14/iSOY9pJjXKCiz/MSTA9a5pTGSPL/HbgkBvUba+JobiOOuG2AuZjJ0JGgERprvrrVb4h2tsW3CrbuYj7TAyo/kJ3qN/iti6k2iQRsIhgfssQdD51JqWyqivRtx9y9Bm6tsdBJb1mBXnBrQW2zMS7Tox+Ly8KWjC52h2XLzkhj15ac6elVK8ggABnQUFYWkkSzhlYDoNPPp1NVPtRgrns8yKSF1cgarGxj5U8vRnzLsTE66Eg7AQoHzovB4eZnWQZ/iERqNvDl5Uqbg0wqmqKq3Zhf9HYusHLMpLAMFiSWUzlOhUrSduHLMQy/wBSv/kfhXRyxFvJ3e6NpIAEAAGNtOdVbjWAtEjQozdZGYeEBlf7tdUJtnPOJWsTgAo94/dj65qXMK3Y+yEuFVOYDbqB4+NDiroSjDWVhonCcLu3dbaFo5jaiBtLYKa8onGcNuWv+RGXz/MUNWMnejAa3BlrRU6AR5iux19WhclwE6QwH9prqPZ/AWsHh0sHRyA91zAGc7DXdhMAUk7F8NzrnLW3+yUUJGnORIPlvRGPxAQEFrjMGnKBvHMKRM+PKockhofsXdo+0Cte/wBMWBVYPIEGJhW6859OVS41j0XCrAMkEmSScoO0nXWlGLxNu8rZEVnYCXYa6yBqOdTxnDrl2xaU/AIZ50ESNTudqm2sF4xzZX24lqSPdjQDeTy8qIwd85lAJD3NMy/hQ2Iw6Kcq96Oe1bcFwu47Z13Ug+UGrYoZy9jXhfFGRyjBRBjLsZmNB001POm+J7QWgcrPJBnTby8utAcWwZN+4Y3ggj4SQJqpPg2F0q3LUnw3mkUFIGyyN2gSWVMza6EjY7aedXPgQLIM5GaB5H8jXPOA4TMS8fFEVeOF44FyARExHPQdKDSuhOXEcBuL4WrNJa4DuDMFT4MP+utCYrs5buLlcsQeYMT46bMOoojjnHzhHVbytkYSjjUEaesiaFbtxhYk3B5QZ/CuqMY0ebJzsTY/sGGHdvNptnE/3e986reO7I4i1rkzgc11+m9XVu2mFPxn7rUPj+0Fm5bPssULb8hG/nIpml4DGUznjYZx8DfdP5UZgeOYiyMttyo6RpR9vtbiLbalWE81AB9Ypp/5CEa4dCfSPwpUVbl5RW+IdoL14ZbjyvSFFBJYZvdUnyBP4VbT26tnVsJbPlH5UZhv0iWQI/0sfylfyo0DtJLESljhl390/wB0/lUv1bd/dv8Adb8qvB7f4c/BdHoprP25sfZu/dFHqvYPkn+Iy7L8KUWCLStmhWJGuUx8TggefT1pgmFu5Lly6ItDWWuQpPgigmJ6tBpdw7Hs6G2qHS4bYQnIrRb9o2crBIMgachW7B4DBbi9lcCWt2HvZRAEjLqx1JG4FcdJ7OsCv4vDOAXe4GAC9wrkY6xLoCq8+p2rVx/EW7NhbOpeC2WdZYwMzetMr5e2oFp8lrU5Gsosk6hQoJIY6akzSLH4MXWbPq0SRz7ql1t+e+YzA0G9BJWM2xPg+DtcykkBSdHncROnPXlV77PcDyoikEM4PdPTr/3WvhNu4wttfuBWjuqoG8Zi3hpz2CwKsfCcSupVswI0J6QIPXU9d4qtWTbZW+0PDmVpMDuj1j1qpcXIDC7lkK0OBuVIj6VeO2+PAuoFSdACQNTpqNeVVnHcOLHuSQRqIn51z4jI6uNfXIBieI4a3bJsSWuEEkzIgdNqlwJ3DCAQzGSxgQPsiTz60u4hw57NyOR2AjQHeBGlMeHYMiCIAHMt15SDqfASaukqwJP7HQ8bgUxWGa05DsBKtIIU6RB57RXHeN8JbDXntNuprqvBJb3iJ0AA5DrP/VBdt+xDYm6b1plzMBozBfdXWPGqxdI5HhnKRROB4g9lsyEA+IBHyNPl/R3iMxVvZ22HIuuvSIncePpUn/R5emAyHT7QBPpTdhrTE+P41dve/l06KBS8irJd7DYpfhU/yupoTGdm8Ra9+yw8RBjzia1oXWhH7M1nsj0oqIMbf4rwSSANSTWGBvZmvchp3h+yeJuDuhD4Z1n6Gtv7DYv93/etYTvEtXZbiVu9cDhSpz3Sy5tmuW0iAdwSra+AptjOOLhbNsQACFS4x37qqIgER7o18K5vw69csXG7ucSdRzPMgjnpRt7tGMzEe8REv3tDrGUiN65+rZaxtxfivtboKkoiDkYLFiDoRsSNyTpNArxFTKNopISAS/cU5sgLbKNy25O0VXb+L0O+YmS3djy0E/X0qOHBYQWiBHuzPkOXnTqJrLgcabpIUkm6ns1jvMqk5mPQEzl18KtfCrjC2i28vQlNZYEgrO5Kr+J2FUPhNp7S5Ljm1ZcSL1tQ0zsAdgPCAfGrZw/D4vDCGe09kqGt3wR3k5qE3zHbceZouIrCcXf75VgIWNdD4ajwqV22nJ2B/iDII82rVgMelyxiLxB1bIhnUgHcSNNZHpRnAcI7ky7ODyIBMeLCoShZSM2kDWeyBvN3mJG8GSADtAnXzokdnbNoZbaF7nN4UhY6ywWnjYZgNHCLz7uYn6ihDe3X2Luo1z+0Q6/yqaqoCPkI2XVACTaGm6liJ/oHd9aD4gGZtHWNcyI4U67MFYBpH81O8GiFfaAMqxqTIA8IPP517eurplsjqGcFvujp4k+lUUSbkVBcFeYAQTpleLiEZlaRcBMgggnQgHaj1sMkG6xYrrkNti8dRkB08YinVsudUGSd3y6ehDRQ9vhKqzMMjNzLM3ePXOJafDXzo9QdgYNbuqcj3EJ5NCsCPs5hr4gUVYAnVZgaEEQfEQQyHqNQetRfDM0Em0UHIiSviCWH4igUxN5bmVATbBlmcsA6nkqayD1mhVGs24ixYuCGt2rgU7QO7PIggEN4GD4GqxxHs5ZBLe3KLpCPGQzqApCidORE0x4i9y3iWv2wzhkCKoYAALujrcBDRtIIimGBxwYMrWsga4HyMJNogfw94E+9oGA61rAJMBYVQDaW1cETNsWZABiY0I15mjTxDEcrT/K1/wC1G4lrVm2WcWzBLaEz6Nlkf3DfSkLdo7U8/kPzrKQjgmV3hiJlzCSFDADac5ESOon6Vrx3A1k5WOqz1lhp6UTb4Pew4i6bS9P9xQZ8o1rXfxecEiANAYB3HPXb0qTTTwXsrd3DMu/kedenGNCgsSF93oPSrBZAYwCGB+1IrVjeBgiVgEcpjfz6c6dTvASx9ku3VqzbC3EBMxlUBif4isRVhxvG7F1YzZI1IjVZ6j4fKua2cB7NyFnMoHPTxIPnT3C4Qd5yO84GaTqfOizUW3AWsPcX/kLr4dfGR/8ATTm1jEtgLaCgc4Gp8+dciv8AaO7auEIYAPKpWu3V8TmIYHQ6QY8COdFLArTs6vfuSsM0Bh5GPMihLGNtW4GcltgO5PmWgQBVK4X2iR2Bk5iIIJhj4A7aeFSw/GFF1zcznlEkZRvBUb+lYWi/vjHce+VA2FuTp1JGhmticQOgOdvEnJPylvwqnvirbqLloNcAOwZFg/1EfKorx0L7xgn3QoLweuYLlXyM0yYpcryANMDUSSzl4M8iRI+dStX2GoBHQlm/En8qqH60IK97KWGndK6+LMBJ8gBW8Y7KksCfEnT5kx9DRs2i2MGOp9oBrrmYj6Gsv4c5QwYsuxzAwPxg+OlIcDxEkyCiDYCJkczLkH6Cma4sg947fGJXL5sG28NqzyayeIwB0GozDYiQ0aajbTaelJ8VbyuEa1IA0MnUdVYfCDyM1YbOIVtZZgOcEA6deleYpLTbaHkYBE+sR6VuprOZdt8bcNxFTuLlmQfePPpyjlSEYJf3v1NdO4rwJHRpynNpOxE7kCqe3Ye6DoLRHI5zt86m0WUo0D/srfuxdebpJEqzgEjn3jt5VYOF8DVY/wBl7Z21uC6I6baR5VWbHE8RdOt91G8DQemlMW4tdIAF5jl8RJ86WUkmR6T9odYzs+pacqMRyOjfMRSTEcKtSczNbM665orUrlnzEsxOkkmaJbhbHUo0c9/wqbd6Q6j12xRj+CISWS6Hgcu7H1pXcR1mZYGJGY7VaMNg7QMGJnY9PKjjwyyQTAHiDH403yUPooAFrK0lw/wqACI8WJodlqz4+zamEggev1pc+BTpHrVIzTDQoViDIMfSmeG4w8QWDHqwk/e6VFuHKdmb5CicPwQRK3NehFM5LQAu3xS2+jjxETEjrNNcOVgC2bgB+zrr1JpCOGlCM1oXJ01fSfKK33+0N63AhUjYKIj0ofwDjYzxHDipLB7gczzMnnE7/wCKlw9WYjMVldmcZjPqarx7TXdyQT18OteXON3CI9oOvu6ny0pqZOjoFhrkkkoZHKR86Bx3ELoIzAZc0DWVUDnA1LHlO1VWx2kKpAzF+bM2h/prRf4tecEFyAdxoARRFSdluftYbdzvCVC5tCYHIe97x8Btvyof9sjlOZpus0TsVB1A8NOY2qo28c2kO/TLv6aj/NFYjGKwVcgVp97JlkwRqZIigN19jfF8duGyz5yWLGGHwqpknMfdn3R1M1n69nU3CCeWun0rTZwns8PJdGAbMROk+IjvRyG1Kf8AUW+aSeZk6+NI0FUzoGH4VYTRUA89a3DDWrckBF9BWVlFpI5zGxtldSyDXetdztTbmEOfy2rKylcnRSPGnsGxvEbNwS1szyNLrmCtmMrkDnm6+lZWVzt2zpiqQuv4M5jGvltUbnDj8XOsrKdNjeQf9Xyd6Os4Q29x47zpWVlFtsDMfiA/zqaFuYifGsrKZIU32sTbC5TZQjfaZPWo37dm5fznMqgDQQJ02A2Ar2sp7ZOkKcVw9WunIcik6ZpMVpxGC/iL+OwrKyjYyIewYiMp8I2+VEYHD3ZJFvN4Fcwn1NZWU6FbwN8PgrrDv20UbHMCPkJqBwlkaZRpWVlFkux//9k="/>
          <p:cNvSpPr>
            <a:spLocks noChangeAspect="1" noChangeArrowheads="1"/>
          </p:cNvSpPr>
          <p:nvPr/>
        </p:nvSpPr>
        <p:spPr bwMode="auto">
          <a:xfrm>
            <a:off x="77788" y="-582613"/>
            <a:ext cx="1466850" cy="11430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3078" name="AutoShape 6" descr="data:image/jpg;base64,/9j/4AAQSkZJRgABAQAAAQABAAD/2wCEAAkGBhQSERUUExQWFBUVFxwYFxUXGBcWGhgZGhcVFRwYGhYZGyYfHBsjGhcXHy8gJCcpLCwsFR4xNTAqNSYsLCkBCQoKDgwOGg8PGikkHxwpKSkpKSkpKSkpKSkpKSkpKSkpLCkpLCkpKSkpKSkpKSkpLCkpKSkpKSkpKSkpKSkpKf/AABEIAHgAmgMBIgACEQEDEQH/xAAbAAACAgMBAAAAAAAAAAAAAAAEBQIGAAMHAf/EAD0QAAIBAgQDBQUECQQDAAAAAAECEQADBBIhMQVBUQYiYXGBEzJCkaFSkrHRBxUWU2JygqLBFCMz8RfS8P/EABkBAAMBAQEAAAAAAAAAAAAAAAECAwAEBf/EACIRAAICAgICAgMAAAAAAAAAAAABAhEhMQMSQVETIlJhcf/aAAwDAQACEQMRAD8A5CBUqyvQKYqYK9isij+E8Hu4h8lm21x98qjXz8q1pBAgtE4PAXLpItozkclBNdd7H/ohtqhONAdj8ExlHiw51eMFwzD4Vf8AaW2mhUEDlyk0ncBw3hP6OMde1FrIOrmOR6+dGY39EuOSCqLd01ysND5NvXVMf2rKsYBPXnBHTwpRi+2hMqJzH0qT5cjrjbOSY7sxibAJu2XT+kn1kUqNdfbjdzXTl73+IpDxe/hbqTetHPMG7bhHUH4oiHA+yd+tCPN2dBfE0rOfRW7CY5rTZkMGoY6x7N2UMGAOjDZhyPqOXLatEGuhEXXktWG7bNs6Bh4flQ/FuJ2rykpaynrVcqaYpgI5VmS+NbR44FeC3XmevC9EoT9lUclRLmo5jWGPZqc1rBqdYxAV7WU57M9nHxVwCCLakZ3HIbx4k0G6Qwd2F7HNj70arbXV3AH3QSdzXZ+E8Ks4FHSwiIvMgsXcnmzbx4UNwjE2bFtbNrJZWNFY+8Rz01J5mK14/iSOY9pJjXKCiz/MSTA9a5pTGSPL/HbgkBvUba+JobiOOuG2AuZjJ0JGgERprvrrVb4h2tsW3CrbuYj7TAyo/kJ3qN/iti6k2iQRsIhgfssQdD51JqWyqivRtx9y9Bm6tsdBJb1mBXnBrQW2zMS7Tox+Ly8KWjC52h2XLzkhj15ac6elVK8ggABnQUFYWkkSzhlYDoNPPp1NVPtRgrns8yKSF1cgarGxj5U8vRnzLsTE66Eg7AQoHzovB4eZnWQZ/iERqNvDl5Uqbg0wqmqKq3Zhf9HYusHLMpLAMFiSWUzlOhUrSduHLMQy/wBSv/kfhXRyxFvJ3e6NpIAEAAGNtOdVbjWAtEjQozdZGYeEBlf7tdUJtnPOJWsTgAo94/dj65qXMK3Y+yEuFVOYDbqB4+NDiroSjDWVhonCcLu3dbaFo5jaiBtLYKa8onGcNuWv+RGXz/MUNWMnejAa3BlrRU6AR5iux19WhclwE6QwH9prqPZ/AWsHh0sHRyA91zAGc7DXdhMAUk7F8NzrnLW3+yUUJGnORIPlvRGPxAQEFrjMGnKBvHMKRM+PKockhofsXdo+0Cte/wBMWBVYPIEGJhW6859OVS41j0XCrAMkEmSScoO0nXWlGLxNu8rZEVnYCXYa6yBqOdTxnDrl2xaU/AIZ50ESNTudqm2sF4xzZX24lqSPdjQDeTy8qIwd85lAJD3NMy/hQ2Iw6Kcq96Oe1bcFwu47Z13Ug+UGrYoZy9jXhfFGRyjBRBjLsZmNB001POm+J7QWgcrPJBnTby8utAcWwZN+4Y3ggj4SQJqpPg2F0q3LUnw3mkUFIGyyN2gSWVMza6EjY7aedXPgQLIM5GaB5H8jXPOA4TMS8fFEVeOF44FyARExHPQdKDSuhOXEcBuL4WrNJa4DuDMFT4MP+utCYrs5buLlcsQeYMT46bMOoojjnHzhHVbytkYSjjUEaesiaFbtxhYk3B5QZ/CuqMY0ebJzsTY/sGGHdvNptnE/3e986reO7I4i1rkzgc11+m9XVu2mFPxn7rUPj+0Fm5bPssULb8hG/nIpml4DGUznjYZx8DfdP5UZgeOYiyMttyo6RpR9vtbiLbalWE81AB9Ypp/5CEa4dCfSPwpUVbl5RW+IdoL14ZbjyvSFFBJYZvdUnyBP4VbT26tnVsJbPlH5UZhv0iWQI/0sfylfyo0DtJLESljhl390/wB0/lUv1bd/dv8Adb8qvB7f4c/BdHoprP25sfZu/dFHqvYPkn+Iy7L8KUWCLStmhWJGuUx8TggefT1pgmFu5Lly6ItDWWuQpPgigmJ6tBpdw7Hs6G2qHS4bYQnIrRb9o2crBIMgachW7B4DBbi9lcCWt2HvZRAEjLqx1JG4FcdJ7OsCv4vDOAXe4GAC9wrkY6xLoCq8+p2rVx/EW7NhbOpeC2WdZYwMzetMr5e2oFp8lrU5Gsosk6hQoJIY6akzSLH4MXWbPq0SRz7ql1t+e+YzA0G9BJWM2xPg+DtcykkBSdHncROnPXlV77PcDyoikEM4PdPTr/3WvhNu4wttfuBWjuqoG8Zi3hpz2CwKsfCcSupVswI0J6QIPXU9d4qtWTbZW+0PDmVpMDuj1j1qpcXIDC7lkK0OBuVIj6VeO2+PAuoFSdACQNTpqNeVVnHcOLHuSQRqIn51z4jI6uNfXIBieI4a3bJsSWuEEkzIgdNqlwJ3DCAQzGSxgQPsiTz60u4hw57NyOR2AjQHeBGlMeHYMiCIAHMt15SDqfASaukqwJP7HQ8bgUxWGa05DsBKtIIU6RB57RXHeN8JbDXntNuprqvBJb3iJ0AA5DrP/VBdt+xDYm6b1plzMBozBfdXWPGqxdI5HhnKRROB4g9lsyEA+IBHyNPl/R3iMxVvZ22HIuuvSIncePpUn/R5emAyHT7QBPpTdhrTE+P41dve/l06KBS8irJd7DYpfhU/yupoTGdm8Ra9+yw8RBjzia1oXWhH7M1nsj0oqIMbf4rwSSANSTWGBvZmvchp3h+yeJuDuhD4Z1n6Gtv7DYv93/etYTvEtXZbiVu9cDhSpz3Sy5tmuW0iAdwSra+AptjOOLhbNsQACFS4x37qqIgER7o18K5vw69csXG7ucSdRzPMgjnpRt7tGMzEe8REv3tDrGUiN65+rZaxtxfivtboKkoiDkYLFiDoRsSNyTpNArxFTKNopISAS/cU5sgLbKNy25O0VXb+L0O+YmS3djy0E/X0qOHBYQWiBHuzPkOXnTqJrLgcabpIUkm6ns1jvMqk5mPQEzl18KtfCrjC2i28vQlNZYEgrO5Kr+J2FUPhNp7S5Ljm1ZcSL1tQ0zsAdgPCAfGrZw/D4vDCGe09kqGt3wR3k5qE3zHbceZouIrCcXf75VgIWNdD4ajwqV22nJ2B/iDII82rVgMelyxiLxB1bIhnUgHcSNNZHpRnAcI7ky7ODyIBMeLCoShZSM2kDWeyBvN3mJG8GSADtAnXzokdnbNoZbaF7nN4UhY6ywWnjYZgNHCLz7uYn6ihDe3X2Luo1z+0Q6/yqaqoCPkI2XVACTaGm6liJ/oHd9aD4gGZtHWNcyI4U67MFYBpH81O8GiFfaAMqxqTIA8IPP517eurplsjqGcFvujp4k+lUUSbkVBcFeYAQTpleLiEZlaRcBMgggnQgHaj1sMkG6xYrrkNti8dRkB08YinVsudUGSd3y6ehDRQ9vhKqzMMjNzLM3ePXOJafDXzo9QdgYNbuqcj3EJ5NCsCPs5hr4gUVYAnVZgaEEQfEQQyHqNQetRfDM0Em0UHIiSviCWH4igUxN5bmVATbBlmcsA6nkqayD1mhVGs24ixYuCGt2rgU7QO7PIggEN4GD4GqxxHs5ZBLe3KLpCPGQzqApCidORE0x4i9y3iWv2wzhkCKoYAALujrcBDRtIIimGBxwYMrWsga4HyMJNogfw94E+9oGA61rAJMBYVQDaW1cETNsWZABiY0I15mjTxDEcrT/K1/wC1G4lrVm2WcWzBLaEz6Nlkf3DfSkLdo7U8/kPzrKQjgmV3hiJlzCSFDADac5ESOon6Vrx3A1k5WOqz1lhp6UTb4Pew4i6bS9P9xQZ8o1rXfxecEiANAYB3HPXb0qTTTwXsrd3DMu/kedenGNCgsSF93oPSrBZAYwCGB+1IrVjeBgiVgEcpjfz6c6dTvASx9ku3VqzbC3EBMxlUBif4isRVhxvG7F1YzZI1IjVZ6j4fKua2cB7NyFnMoHPTxIPnT3C4Qd5yO84GaTqfOizUW3AWsPcX/kLr4dfGR/8ATTm1jEtgLaCgc4Gp8+dciv8AaO7auEIYAPKpWu3V8TmIYHQ6QY8COdFLArTs6vfuSsM0Bh5GPMihLGNtW4GcltgO5PmWgQBVK4X2iR2Bk5iIIJhj4A7aeFSw/GFF1zcznlEkZRvBUb+lYWi/vjHce+VA2FuTp1JGhmticQOgOdvEnJPylvwqnvirbqLloNcAOwZFg/1EfKorx0L7xgn3QoLweuYLlXyM0yYpcryANMDUSSzl4M8iRI+dStX2GoBHQlm/En8qqH60IK97KWGndK6+LMBJ8gBW8Y7KksCfEnT5kx9DRs2i2MGOp9oBrrmYj6Gsv4c5QwYsuxzAwPxg+OlIcDxEkyCiDYCJkczLkH6Cma4sg947fGJXL5sG28NqzyayeIwB0GozDYiQ0aajbTaelJ8VbyuEa1IA0MnUdVYfCDyM1YbOIVtZZgOcEA6deleYpLTbaHkYBE+sR6VuprOZdt8bcNxFTuLlmQfePPpyjlSEYJf3v1NdO4rwJHRpynNpOxE7kCqe3Ye6DoLRHI5zt86m0WUo0D/srfuxdebpJEqzgEjn3jt5VYOF8DVY/wBl7Z21uC6I6baR5VWbHE8RdOt91G8DQemlMW4tdIAF5jl8RJ86WUkmR6T9odYzs+pacqMRyOjfMRSTEcKtSczNbM665orUrlnzEsxOkkmaJbhbHUo0c9/wqbd6Q6j12xRj+CISWS6Hgcu7H1pXcR1mZYGJGY7VaMNg7QMGJnY9PKjjwyyQTAHiDH403yUPooAFrK0lw/wqACI8WJodlqz4+zamEggev1pc+BTpHrVIzTDQoViDIMfSmeG4w8QWDHqwk/e6VFuHKdmb5CicPwQRK3NehFM5LQAu3xS2+jjxETEjrNNcOVgC2bgB+zrr1JpCOGlCM1oXJ01fSfKK33+0N63AhUjYKIj0ofwDjYzxHDipLB7gczzMnnE7/wCKlw9WYjMVldmcZjPqarx7TXdyQT18OteXON3CI9oOvu6ny0pqZOjoFhrkkkoZHKR86Bx3ELoIzAZc0DWVUDnA1LHlO1VWx2kKpAzF+bM2h/prRf4tecEFyAdxoARRFSdluftYbdzvCVC5tCYHIe97x8Btvyof9sjlOZpus0TsVB1A8NOY2qo28c2kO/TLv6aj/NFYjGKwVcgVp97JlkwRqZIigN19jfF8duGyz5yWLGGHwqpknMfdn3R1M1n69nU3CCeWun0rTZwns8PJdGAbMROk+IjvRyG1Kf8AUW+aSeZk6+NI0FUzoGH4VYTRUA89a3DDWrckBF9BWVlFpI5zGxtldSyDXetdztTbmEOfy2rKylcnRSPGnsGxvEbNwS1szyNLrmCtmMrkDnm6+lZWVzt2zpiqQuv4M5jGvltUbnDj8XOsrKdNjeQf9Xyd6Os4Q29x47zpWVlFtsDMfiA/zqaFuYifGsrKZIU32sTbC5TZQjfaZPWo37dm5fznMqgDQQJ02A2Ar2sp7ZOkKcVw9WunIcik6ZpMVpxGC/iL+OwrKyjYyIewYiMp8I2+VEYHD3ZJFvN4Fcwn1NZWU6FbwN8PgrrDv20UbHMCPkJqBwlkaZRpWVlFkux//9k="/>
          <p:cNvSpPr>
            <a:spLocks noChangeAspect="1" noChangeArrowheads="1"/>
          </p:cNvSpPr>
          <p:nvPr/>
        </p:nvSpPr>
        <p:spPr bwMode="auto">
          <a:xfrm>
            <a:off x="77788" y="-582613"/>
            <a:ext cx="1466850" cy="11430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3080" name="Picture 8" descr="http://t1.gstatic.com/images?q=tbn:ANd9GcQgHkZinr8bd87PvjxLmB8hdgAsWyJCs5Pu3BVurmRp29CJfJCmww"/>
          <p:cNvPicPr>
            <a:picLocks noChangeAspect="1" noChangeArrowheads="1"/>
          </p:cNvPicPr>
          <p:nvPr/>
        </p:nvPicPr>
        <p:blipFill>
          <a:blip r:embed="rId3" cstate="print"/>
          <a:srcRect/>
          <a:stretch>
            <a:fillRect/>
          </a:stretch>
        </p:blipFill>
        <p:spPr bwMode="auto">
          <a:xfrm rot="20510790">
            <a:off x="633037" y="172524"/>
            <a:ext cx="1241338" cy="837904"/>
          </a:xfrm>
          <a:prstGeom prst="rect">
            <a:avLst/>
          </a:prstGeom>
          <a:noFill/>
        </p:spPr>
      </p:pic>
      <p:pic>
        <p:nvPicPr>
          <p:cNvPr id="3082" name="Picture 10" descr="http://t3.gstatic.com/images?q=tbn:ANd9GcQbdjUNRPtA0J5_5dIdv41dr4GXWHAz9RKnMhTMvJgq6QYsMYLE"/>
          <p:cNvPicPr>
            <a:picLocks noChangeAspect="1" noChangeArrowheads="1"/>
          </p:cNvPicPr>
          <p:nvPr/>
        </p:nvPicPr>
        <p:blipFill>
          <a:blip r:embed="rId4" cstate="print"/>
          <a:srcRect/>
          <a:stretch>
            <a:fillRect/>
          </a:stretch>
        </p:blipFill>
        <p:spPr bwMode="auto">
          <a:xfrm>
            <a:off x="3733800" y="5638799"/>
            <a:ext cx="1668379" cy="1219201"/>
          </a:xfrm>
          <a:prstGeom prst="rect">
            <a:avLst/>
          </a:prstGeom>
          <a:noFill/>
        </p:spPr>
      </p:pic>
    </p:spTree>
  </p:cSld>
  <p:clrMapOvr>
    <a:masterClrMapping/>
  </p:clrMapOvr>
  <p:transition>
    <p:diamon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90600"/>
            <a:ext cx="8229600" cy="1143000"/>
          </a:xfrm>
        </p:spPr>
        <p:txBody>
          <a:bodyPr/>
          <a:lstStyle/>
          <a:p>
            <a:r>
              <a:rPr lang="en-US" dirty="0" smtClean="0">
                <a:solidFill>
                  <a:schemeClr val="tx1">
                    <a:lumMod val="95000"/>
                    <a:lumOff val="5000"/>
                  </a:schemeClr>
                </a:solidFill>
                <a:latin typeface="Chiller" pitchFamily="82" charset="0"/>
              </a:rPr>
              <a:t>What is Done to Help?</a:t>
            </a:r>
            <a:endParaRPr lang="en-US" dirty="0">
              <a:solidFill>
                <a:schemeClr val="tx1">
                  <a:lumMod val="95000"/>
                  <a:lumOff val="5000"/>
                </a:schemeClr>
              </a:solidFill>
              <a:latin typeface="Chiller" pitchFamily="82" charset="0"/>
            </a:endParaRPr>
          </a:p>
        </p:txBody>
      </p:sp>
      <p:sp>
        <p:nvSpPr>
          <p:cNvPr id="3" name="Content Placeholder 2"/>
          <p:cNvSpPr>
            <a:spLocks noGrp="1"/>
          </p:cNvSpPr>
          <p:nvPr>
            <p:ph idx="1"/>
          </p:nvPr>
        </p:nvSpPr>
        <p:spPr>
          <a:xfrm>
            <a:off x="381000" y="2209800"/>
            <a:ext cx="8229600" cy="4389120"/>
          </a:xfrm>
        </p:spPr>
        <p:txBody>
          <a:bodyPr/>
          <a:lstStyle/>
          <a:p>
            <a:pPr>
              <a:buNone/>
            </a:pPr>
            <a:r>
              <a:rPr lang="en-US" dirty="0" smtClean="0"/>
              <a:t>		Lots of things are done to help the situation of oil spills. We have volunteers that help to clean up the oil by roping he oil, cleaning the water out with pom-poms, trapping the oil with sand, and just trying to scoop it out. There are also vets, zoologists, and other volunteers that help clean the animals that are affected, and by helping them get better if they’re sick. Those are the ways we, as humans can help wildlife and nature!</a:t>
            </a:r>
          </a:p>
        </p:txBody>
      </p:sp>
      <p:pic>
        <p:nvPicPr>
          <p:cNvPr id="2050" name="Picture 2" descr="http://t3.gstatic.com/images?q=tbn:ANd9GcRIzdFulFk0R7N-NFTnXo4h5qpuYhSlUTF1USygW2LYnFlWsrfmKw"/>
          <p:cNvPicPr>
            <a:picLocks noChangeAspect="1" noChangeArrowheads="1"/>
          </p:cNvPicPr>
          <p:nvPr/>
        </p:nvPicPr>
        <p:blipFill>
          <a:blip r:embed="rId2" cstate="print"/>
          <a:srcRect/>
          <a:stretch>
            <a:fillRect/>
          </a:stretch>
        </p:blipFill>
        <p:spPr bwMode="auto">
          <a:xfrm rot="21095690">
            <a:off x="459725" y="115893"/>
            <a:ext cx="1673894" cy="1200151"/>
          </a:xfrm>
          <a:prstGeom prst="rect">
            <a:avLst/>
          </a:prstGeom>
          <a:noFill/>
        </p:spPr>
      </p:pic>
      <p:pic>
        <p:nvPicPr>
          <p:cNvPr id="2052" name="Picture 4" descr="http://naturescrusaders.files.wordpress.com/2009/06/exxonvaldez2.jpg"/>
          <p:cNvPicPr>
            <a:picLocks noChangeAspect="1" noChangeArrowheads="1"/>
          </p:cNvPicPr>
          <p:nvPr/>
        </p:nvPicPr>
        <p:blipFill>
          <a:blip r:embed="rId3" cstate="print"/>
          <a:srcRect/>
          <a:stretch>
            <a:fillRect/>
          </a:stretch>
        </p:blipFill>
        <p:spPr bwMode="auto">
          <a:xfrm rot="460246">
            <a:off x="5731703" y="429391"/>
            <a:ext cx="1968963" cy="1524000"/>
          </a:xfrm>
          <a:prstGeom prst="rect">
            <a:avLst/>
          </a:prstGeom>
          <a:noFill/>
        </p:spPr>
      </p:pic>
    </p:spTree>
  </p:cSld>
  <p:clrMapOvr>
    <a:masterClrMapping/>
  </p:clrMapOvr>
  <p:transition>
    <p:cover dir="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lumMod val="95000"/>
                    <a:lumOff val="5000"/>
                  </a:schemeClr>
                </a:solidFill>
                <a:latin typeface="Chiller" pitchFamily="82" charset="0"/>
              </a:rPr>
              <a:t>Oil spill organizations</a:t>
            </a:r>
            <a:endParaRPr lang="en-US" dirty="0">
              <a:solidFill>
                <a:schemeClr val="tx1">
                  <a:lumMod val="95000"/>
                  <a:lumOff val="5000"/>
                </a:schemeClr>
              </a:solidFill>
              <a:latin typeface="Chiller" pitchFamily="82" charset="0"/>
            </a:endParaRPr>
          </a:p>
        </p:txBody>
      </p:sp>
      <p:sp>
        <p:nvSpPr>
          <p:cNvPr id="3" name="Content Placeholder 2"/>
          <p:cNvSpPr>
            <a:spLocks noGrp="1"/>
          </p:cNvSpPr>
          <p:nvPr>
            <p:ph idx="1"/>
          </p:nvPr>
        </p:nvSpPr>
        <p:spPr/>
        <p:txBody>
          <a:bodyPr/>
          <a:lstStyle/>
          <a:p>
            <a:pPr>
              <a:buNone/>
            </a:pPr>
            <a:r>
              <a:rPr lang="en-US" dirty="0" smtClean="0"/>
              <a:t>	Here are some oil spill organizations that are working right now to help resolve with this issue:</a:t>
            </a:r>
          </a:p>
          <a:p>
            <a:pPr>
              <a:buClr>
                <a:schemeClr val="tx1">
                  <a:lumMod val="95000"/>
                  <a:lumOff val="5000"/>
                </a:schemeClr>
              </a:buClr>
            </a:pPr>
            <a:r>
              <a:rPr lang="en-US" dirty="0" smtClean="0"/>
              <a:t>Oil Spill Response organizations (OSRO) </a:t>
            </a:r>
          </a:p>
          <a:p>
            <a:pPr>
              <a:buClr>
                <a:schemeClr val="tx1">
                  <a:lumMod val="95000"/>
                  <a:lumOff val="5000"/>
                </a:schemeClr>
              </a:buClr>
            </a:pPr>
            <a:r>
              <a:rPr lang="en-US" dirty="0" smtClean="0"/>
              <a:t>Islands Oil Spill Association (IOSA)</a:t>
            </a:r>
          </a:p>
          <a:p>
            <a:pPr>
              <a:buClr>
                <a:schemeClr val="tx1">
                  <a:lumMod val="95000"/>
                  <a:lumOff val="5000"/>
                </a:schemeClr>
              </a:buClr>
            </a:pPr>
            <a:r>
              <a:rPr lang="en-US" dirty="0" smtClean="0"/>
              <a:t>World Wildlife Fund (WWF)</a:t>
            </a:r>
          </a:p>
          <a:p>
            <a:pPr>
              <a:buClr>
                <a:schemeClr val="tx1">
                  <a:lumMod val="95000"/>
                  <a:lumOff val="5000"/>
                </a:schemeClr>
              </a:buClr>
            </a:pPr>
            <a:r>
              <a:rPr lang="en-US" dirty="0" smtClean="0"/>
              <a:t>Greenpeace USA	</a:t>
            </a:r>
            <a:endParaRPr lang="en-US" dirty="0"/>
          </a:p>
        </p:txBody>
      </p:sp>
    </p:spTree>
  </p:cSld>
  <p:clrMapOvr>
    <a:masterClrMapping/>
  </p:clrMapOvr>
  <p:transition>
    <p:cover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905000"/>
            <a:ext cx="8229600" cy="1828800"/>
          </a:xfrm>
        </p:spPr>
        <p:txBody>
          <a:bodyPr>
            <a:normAutofit/>
          </a:bodyPr>
          <a:lstStyle/>
          <a:p>
            <a:pPr algn="ctr"/>
            <a:r>
              <a:rPr lang="en-US" sz="7200" u="sng" dirty="0" smtClean="0">
                <a:solidFill>
                  <a:schemeClr val="tx1">
                    <a:lumMod val="95000"/>
                    <a:lumOff val="5000"/>
                  </a:schemeClr>
                </a:solidFill>
                <a:latin typeface="Chiller" pitchFamily="82" charset="0"/>
              </a:rPr>
              <a:t>The End!</a:t>
            </a:r>
            <a:endParaRPr lang="en-US" sz="7200" u="sng" dirty="0">
              <a:solidFill>
                <a:schemeClr val="tx1">
                  <a:lumMod val="95000"/>
                  <a:lumOff val="5000"/>
                </a:schemeClr>
              </a:solidFill>
              <a:latin typeface="Chiller" pitchFamily="82" charset="0"/>
            </a:endParaRPr>
          </a:p>
        </p:txBody>
      </p:sp>
      <p:pic>
        <p:nvPicPr>
          <p:cNvPr id="1026" name="Picture 2" descr="oth-oilspill.gif (3176 bytes)"/>
          <p:cNvPicPr>
            <a:picLocks noChangeAspect="1" noChangeArrowheads="1" noCrop="1"/>
          </p:cNvPicPr>
          <p:nvPr/>
        </p:nvPicPr>
        <p:blipFill>
          <a:blip r:embed="rId2" cstate="print"/>
          <a:srcRect/>
          <a:stretch>
            <a:fillRect/>
          </a:stretch>
        </p:blipFill>
        <p:spPr bwMode="auto">
          <a:xfrm>
            <a:off x="3657600" y="609600"/>
            <a:ext cx="1981200" cy="1584960"/>
          </a:xfrm>
          <a:prstGeom prst="rect">
            <a:avLst/>
          </a:prstGeom>
          <a:noFill/>
        </p:spPr>
      </p:pic>
      <p:pic>
        <p:nvPicPr>
          <p:cNvPr id="1028" name="Picture 4" descr="http://t2.gstatic.com/images?q=tbn:ANd9GcQpV4TNVjwm3IVFP49TM4rxNYtrmNHzQ2z9QNaMKXB8LdgorXFK"/>
          <p:cNvPicPr>
            <a:picLocks noChangeAspect="1" noChangeArrowheads="1"/>
          </p:cNvPicPr>
          <p:nvPr/>
        </p:nvPicPr>
        <p:blipFill>
          <a:blip r:embed="rId3" cstate="print"/>
          <a:srcRect/>
          <a:stretch>
            <a:fillRect/>
          </a:stretch>
        </p:blipFill>
        <p:spPr bwMode="auto">
          <a:xfrm rot="512257">
            <a:off x="6375695" y="778685"/>
            <a:ext cx="2419350" cy="1895476"/>
          </a:xfrm>
          <a:prstGeom prst="rect">
            <a:avLst/>
          </a:prstGeom>
          <a:noFill/>
        </p:spPr>
      </p:pic>
      <p:pic>
        <p:nvPicPr>
          <p:cNvPr id="1030" name="Picture 6" descr="http://t2.gstatic.com/images?q=tbn:ANd9GcSZ7TeataNRdrh_E4A7wn5E_6AEbUQ54zp-Bj0yu75_NdzNrOmM"/>
          <p:cNvPicPr>
            <a:picLocks noChangeAspect="1" noChangeArrowheads="1"/>
          </p:cNvPicPr>
          <p:nvPr/>
        </p:nvPicPr>
        <p:blipFill>
          <a:blip r:embed="rId4" cstate="print"/>
          <a:srcRect/>
          <a:stretch>
            <a:fillRect/>
          </a:stretch>
        </p:blipFill>
        <p:spPr bwMode="auto">
          <a:xfrm rot="20497280">
            <a:off x="207989" y="673285"/>
            <a:ext cx="2619375" cy="1743076"/>
          </a:xfrm>
          <a:prstGeom prst="rect">
            <a:avLst/>
          </a:prstGeom>
          <a:noFill/>
        </p:spPr>
      </p:pic>
      <p:pic>
        <p:nvPicPr>
          <p:cNvPr id="1034" name="Picture 10" descr="http://t2.gstatic.com/images?q=tbn:ANd9GcQs4A9F-Ro4RDUsuZoA_KLevE1wxQS3T5QCINYHrLXUWfRrGAN6"/>
          <p:cNvPicPr>
            <a:picLocks noChangeAspect="1" noChangeArrowheads="1"/>
          </p:cNvPicPr>
          <p:nvPr/>
        </p:nvPicPr>
        <p:blipFill>
          <a:blip r:embed="rId5" cstate="print"/>
          <a:srcRect/>
          <a:stretch>
            <a:fillRect/>
          </a:stretch>
        </p:blipFill>
        <p:spPr bwMode="auto">
          <a:xfrm>
            <a:off x="2590800" y="3733800"/>
            <a:ext cx="3764042" cy="2819400"/>
          </a:xfrm>
          <a:prstGeom prst="rect">
            <a:avLst/>
          </a:prstGeom>
          <a:noFill/>
        </p:spPr>
      </p:pic>
    </p:spTree>
  </p:cSld>
  <p:clrMapOvr>
    <a:masterClrMapping/>
  </p:clrMapOvr>
  <p:transition>
    <p:randomBar dir="vert"/>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142</TotalTime>
  <Words>33</Words>
  <Application>Microsoft Office PowerPoint</Application>
  <PresentationFormat>On-screen Show (4:3)</PresentationFormat>
  <Paragraphs>17</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Flow</vt:lpstr>
      <vt:lpstr>Oil Spills</vt:lpstr>
      <vt:lpstr>What are oil spills?</vt:lpstr>
      <vt:lpstr>Plant Life is Harmed!</vt:lpstr>
      <vt:lpstr>Animals are Harmed too!</vt:lpstr>
      <vt:lpstr>What is Done to Help?</vt:lpstr>
      <vt:lpstr>Oil spill organizations</vt:lpstr>
      <vt:lpstr>The End!</vt:lpstr>
    </vt:vector>
  </TitlesOfParts>
  <Company>Quakertown Community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Separation of Mixtures</dc:title>
  <dc:creator>User</dc:creator>
  <cp:lastModifiedBy>User</cp:lastModifiedBy>
  <cp:revision>24</cp:revision>
  <dcterms:created xsi:type="dcterms:W3CDTF">2011-06-01T17:17:39Z</dcterms:created>
  <dcterms:modified xsi:type="dcterms:W3CDTF">2011-06-10T16:45:38Z</dcterms:modified>
</cp:coreProperties>
</file>